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5" r:id="rId5"/>
    <p:sldId id="296" r:id="rId6"/>
    <p:sldId id="317" r:id="rId7"/>
    <p:sldId id="323" r:id="rId8"/>
    <p:sldId id="324" r:id="rId9"/>
    <p:sldId id="320" r:id="rId10"/>
    <p:sldId id="321" r:id="rId11"/>
    <p:sldId id="326" r:id="rId12"/>
    <p:sldId id="316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A1C"/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879" autoAdjust="0"/>
  </p:normalViewPr>
  <p:slideViewPr>
    <p:cSldViewPr snapToGrid="0">
      <p:cViewPr varScale="1">
        <p:scale>
          <a:sx n="107" d="100"/>
          <a:sy n="107" d="100"/>
        </p:scale>
        <p:origin x="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56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태훈" userId="52564aee-19ba-4d3a-94b8-a1662868fd1a" providerId="ADAL" clId="{451002C6-6D21-43CC-89FF-EAE4E2D20B53}"/>
    <pc:docChg chg="undo custSel addSld delSld modSld sldOrd">
      <pc:chgData name="황태훈" userId="52564aee-19ba-4d3a-94b8-a1662868fd1a" providerId="ADAL" clId="{451002C6-6D21-43CC-89FF-EAE4E2D20B53}" dt="2024-06-05T12:05:15.366" v="1208" actId="478"/>
      <pc:docMkLst>
        <pc:docMk/>
      </pc:docMkLst>
      <pc:sldChg chg="modSp mod">
        <pc:chgData name="황태훈" userId="52564aee-19ba-4d3a-94b8-a1662868fd1a" providerId="ADAL" clId="{451002C6-6D21-43CC-89FF-EAE4E2D20B53}" dt="2024-06-04T11:22:24.618" v="1126" actId="20577"/>
        <pc:sldMkLst>
          <pc:docMk/>
          <pc:sldMk cId="1859527893" sldId="296"/>
        </pc:sldMkLst>
        <pc:spChg chg="mod">
          <ac:chgData name="황태훈" userId="52564aee-19ba-4d3a-94b8-a1662868fd1a" providerId="ADAL" clId="{451002C6-6D21-43CC-89FF-EAE4E2D20B53}" dt="2024-06-04T10:49:02.277" v="30" actId="20577"/>
          <ac:spMkLst>
            <pc:docMk/>
            <pc:sldMk cId="1859527893" sldId="296"/>
            <ac:spMk id="2" creationId="{912DF434-28DB-4621-A497-D62C41CE0419}"/>
          </ac:spMkLst>
        </pc:spChg>
        <pc:spChg chg="mod">
          <ac:chgData name="황태훈" userId="52564aee-19ba-4d3a-94b8-a1662868fd1a" providerId="ADAL" clId="{451002C6-6D21-43CC-89FF-EAE4E2D20B53}" dt="2024-06-04T11:22:24.618" v="1126" actId="20577"/>
          <ac:spMkLst>
            <pc:docMk/>
            <pc:sldMk cId="1859527893" sldId="296"/>
            <ac:spMk id="3" creationId="{22788C46-D0BC-4307-AE55-7601A139E7CB}"/>
          </ac:spMkLst>
        </pc:spChg>
        <pc:spChg chg="mod">
          <ac:chgData name="황태훈" userId="52564aee-19ba-4d3a-94b8-a1662868fd1a" providerId="ADAL" clId="{451002C6-6D21-43CC-89FF-EAE4E2D20B53}" dt="2024-06-04T10:53:20.256" v="185"/>
          <ac:spMkLst>
            <pc:docMk/>
            <pc:sldMk cId="1859527893" sldId="296"/>
            <ac:spMk id="5" creationId="{4A947406-5839-A735-732D-5690E6315B95}"/>
          </ac:spMkLst>
        </pc:spChg>
      </pc:sldChg>
      <pc:sldChg chg="modSp mod">
        <pc:chgData name="황태훈" userId="52564aee-19ba-4d3a-94b8-a1662868fd1a" providerId="ADAL" clId="{451002C6-6D21-43CC-89FF-EAE4E2D20B53}" dt="2024-06-04T10:48:52.735" v="21" actId="1076"/>
        <pc:sldMkLst>
          <pc:docMk/>
          <pc:sldMk cId="317718070" sldId="305"/>
        </pc:sldMkLst>
        <pc:spChg chg="mod">
          <ac:chgData name="황태훈" userId="52564aee-19ba-4d3a-94b8-a1662868fd1a" providerId="ADAL" clId="{451002C6-6D21-43CC-89FF-EAE4E2D20B53}" dt="2024-06-04T10:48:50.905" v="19" actId="1076"/>
          <ac:spMkLst>
            <pc:docMk/>
            <pc:sldMk cId="317718070" sldId="305"/>
            <ac:spMk id="2" creationId="{DD24180B-35BA-C28E-820F-59C84FBDD99A}"/>
          </ac:spMkLst>
        </pc:spChg>
        <pc:spChg chg="mod">
          <ac:chgData name="황태훈" userId="52564aee-19ba-4d3a-94b8-a1662868fd1a" providerId="ADAL" clId="{451002C6-6D21-43CC-89FF-EAE4E2D20B53}" dt="2024-06-04T10:48:52.735" v="21" actId="1076"/>
          <ac:spMkLst>
            <pc:docMk/>
            <pc:sldMk cId="317718070" sldId="305"/>
            <ac:spMk id="3" creationId="{626260E8-21BF-1371-4767-5E86248A7A7B}"/>
          </ac:spMkLst>
        </pc:spChg>
      </pc:sldChg>
      <pc:sldChg chg="addSp delSp modSp new mod">
        <pc:chgData name="황태훈" userId="52564aee-19ba-4d3a-94b8-a1662868fd1a" providerId="ADAL" clId="{451002C6-6D21-43CC-89FF-EAE4E2D20B53}" dt="2024-06-05T12:05:15.366" v="1208" actId="478"/>
        <pc:sldMkLst>
          <pc:docMk/>
          <pc:sldMk cId="2430329560" sldId="317"/>
        </pc:sldMkLst>
        <pc:spChg chg="mod">
          <ac:chgData name="황태훈" userId="52564aee-19ba-4d3a-94b8-a1662868fd1a" providerId="ADAL" clId="{451002C6-6D21-43CC-89FF-EAE4E2D20B53}" dt="2024-06-04T10:51:51.389" v="130" actId="27636"/>
          <ac:spMkLst>
            <pc:docMk/>
            <pc:sldMk cId="2430329560" sldId="317"/>
            <ac:spMk id="2" creationId="{F9583816-C0FC-2708-A371-F6A41C07FD37}"/>
          </ac:spMkLst>
        </pc:spChg>
        <pc:spChg chg="del">
          <ac:chgData name="황태훈" userId="52564aee-19ba-4d3a-94b8-a1662868fd1a" providerId="ADAL" clId="{451002C6-6D21-43CC-89FF-EAE4E2D20B53}" dt="2024-06-04T10:51:39.641" v="126" actId="1032"/>
          <ac:spMkLst>
            <pc:docMk/>
            <pc:sldMk cId="2430329560" sldId="317"/>
            <ac:spMk id="3" creationId="{BEFF5F1B-43C5-1E30-91CA-9A55FC7C0A17}"/>
          </ac:spMkLst>
        </pc:spChg>
        <pc:spChg chg="mod">
          <ac:chgData name="황태훈" userId="52564aee-19ba-4d3a-94b8-a1662868fd1a" providerId="ADAL" clId="{451002C6-6D21-43CC-89FF-EAE4E2D20B53}" dt="2024-06-04T10:53:22.660" v="186"/>
          <ac:spMkLst>
            <pc:docMk/>
            <pc:sldMk cId="2430329560" sldId="317"/>
            <ac:spMk id="4" creationId="{FD31D5DF-8BA0-2F5F-C336-C9F68B9B3E77}"/>
          </ac:spMkLst>
        </pc:spChg>
        <pc:graphicFrameChg chg="add mod">
          <ac:chgData name="황태훈" userId="52564aee-19ba-4d3a-94b8-a1662868fd1a" providerId="ADAL" clId="{451002C6-6D21-43CC-89FF-EAE4E2D20B53}" dt="2024-06-05T12:05:15.366" v="1208" actId="478"/>
          <ac:graphicFrameMkLst>
            <pc:docMk/>
            <pc:sldMk cId="2430329560" sldId="317"/>
            <ac:graphicFrameMk id="3" creationId="{11E8831F-E0F8-7494-7AD1-FF85B9853FB2}"/>
          </ac:graphicFrameMkLst>
        </pc:graphicFrameChg>
        <pc:graphicFrameChg chg="add mod modGraphic">
          <ac:chgData name="황태훈" userId="52564aee-19ba-4d3a-94b8-a1662868fd1a" providerId="ADAL" clId="{451002C6-6D21-43CC-89FF-EAE4E2D20B53}" dt="2024-06-05T12:04:33.976" v="1192" actId="1076"/>
          <ac:graphicFrameMkLst>
            <pc:docMk/>
            <pc:sldMk cId="2430329560" sldId="317"/>
            <ac:graphicFrameMk id="6" creationId="{1E10B265-E99F-692D-1EF6-6198605267FA}"/>
          </ac:graphicFrameMkLst>
        </pc:graphicFrameChg>
      </pc:sldChg>
      <pc:sldChg chg="addSp delSp modSp new del mod">
        <pc:chgData name="황태훈" userId="52564aee-19ba-4d3a-94b8-a1662868fd1a" providerId="ADAL" clId="{451002C6-6D21-43CC-89FF-EAE4E2D20B53}" dt="2024-06-04T11:09:46.929" v="639" actId="47"/>
        <pc:sldMkLst>
          <pc:docMk/>
          <pc:sldMk cId="2195883236" sldId="318"/>
        </pc:sldMkLst>
        <pc:spChg chg="mod">
          <ac:chgData name="황태훈" userId="52564aee-19ba-4d3a-94b8-a1662868fd1a" providerId="ADAL" clId="{451002C6-6D21-43CC-89FF-EAE4E2D20B53}" dt="2024-06-04T11:09:44.115" v="637" actId="21"/>
          <ac:spMkLst>
            <pc:docMk/>
            <pc:sldMk cId="2195883236" sldId="318"/>
            <ac:spMk id="2" creationId="{846D826E-B313-51E4-3C52-4A8F92E5FC09}"/>
          </ac:spMkLst>
        </pc:spChg>
        <pc:spChg chg="add del">
          <ac:chgData name="황태훈" userId="52564aee-19ba-4d3a-94b8-a1662868fd1a" providerId="ADAL" clId="{451002C6-6D21-43CC-89FF-EAE4E2D20B53}" dt="2024-06-04T11:01:23.066" v="348" actId="931"/>
          <ac:spMkLst>
            <pc:docMk/>
            <pc:sldMk cId="2195883236" sldId="318"/>
            <ac:spMk id="3" creationId="{4666831C-60AA-71EC-FFB2-46DE6F051E58}"/>
          </ac:spMkLst>
        </pc:spChg>
        <pc:spChg chg="mod">
          <ac:chgData name="황태훈" userId="52564aee-19ba-4d3a-94b8-a1662868fd1a" providerId="ADAL" clId="{451002C6-6D21-43CC-89FF-EAE4E2D20B53}" dt="2024-06-04T11:05:49.832" v="453" actId="20577"/>
          <ac:spMkLst>
            <pc:docMk/>
            <pc:sldMk cId="2195883236" sldId="318"/>
            <ac:spMk id="4" creationId="{218C372D-FF5E-899B-1AD7-2424FDE3F792}"/>
          </ac:spMkLst>
        </pc:spChg>
        <pc:spChg chg="add mod">
          <ac:chgData name="황태훈" userId="52564aee-19ba-4d3a-94b8-a1662868fd1a" providerId="ADAL" clId="{451002C6-6D21-43CC-89FF-EAE4E2D20B53}" dt="2024-06-04T11:09:22.264" v="633" actId="21"/>
          <ac:spMkLst>
            <pc:docMk/>
            <pc:sldMk cId="2195883236" sldId="318"/>
            <ac:spMk id="11" creationId="{299A097B-E181-B70D-3C99-046E604B3576}"/>
          </ac:spMkLst>
        </pc:spChg>
        <pc:picChg chg="add mod">
          <ac:chgData name="황태훈" userId="52564aee-19ba-4d3a-94b8-a1662868fd1a" providerId="ADAL" clId="{451002C6-6D21-43CC-89FF-EAE4E2D20B53}" dt="2024-06-04T10:57:27.091" v="347" actId="931"/>
          <ac:picMkLst>
            <pc:docMk/>
            <pc:sldMk cId="2195883236" sldId="318"/>
            <ac:picMk id="7" creationId="{CB2CAD41-731C-23A8-5DD1-7B16C9B9FBAB}"/>
          </ac:picMkLst>
        </pc:picChg>
        <pc:picChg chg="add del mod">
          <ac:chgData name="황태훈" userId="52564aee-19ba-4d3a-94b8-a1662868fd1a" providerId="ADAL" clId="{451002C6-6D21-43CC-89FF-EAE4E2D20B53}" dt="2024-06-04T11:09:22.264" v="633" actId="21"/>
          <ac:picMkLst>
            <pc:docMk/>
            <pc:sldMk cId="2195883236" sldId="318"/>
            <ac:picMk id="9" creationId="{1888F9E5-11BB-1731-2BA7-79C91CEC7EC0}"/>
          </ac:picMkLst>
        </pc:picChg>
      </pc:sldChg>
      <pc:sldChg chg="addSp delSp modSp new del mod modAnim">
        <pc:chgData name="황태훈" userId="52564aee-19ba-4d3a-94b8-a1662868fd1a" providerId="ADAL" clId="{451002C6-6D21-43CC-89FF-EAE4E2D20B53}" dt="2024-06-04T11:10:30.318" v="646" actId="47"/>
        <pc:sldMkLst>
          <pc:docMk/>
          <pc:sldMk cId="3272261210" sldId="319"/>
        </pc:sldMkLst>
        <pc:spChg chg="mod">
          <ac:chgData name="황태훈" userId="52564aee-19ba-4d3a-94b8-a1662868fd1a" providerId="ADAL" clId="{451002C6-6D21-43CC-89FF-EAE4E2D20B53}" dt="2024-06-04T11:02:03.960" v="357"/>
          <ac:spMkLst>
            <pc:docMk/>
            <pc:sldMk cId="3272261210" sldId="319"/>
            <ac:spMk id="2" creationId="{D192580A-2CBD-0253-A6E7-2C2BA772381B}"/>
          </ac:spMkLst>
        </pc:spChg>
        <pc:spChg chg="del">
          <ac:chgData name="황태훈" userId="52564aee-19ba-4d3a-94b8-a1662868fd1a" providerId="ADAL" clId="{451002C6-6D21-43CC-89FF-EAE4E2D20B53}" dt="2024-06-04T11:02:36.632" v="358" actId="931"/>
          <ac:spMkLst>
            <pc:docMk/>
            <pc:sldMk cId="3272261210" sldId="319"/>
            <ac:spMk id="3" creationId="{9ACE9074-A240-6842-57EA-07888F5B7E49}"/>
          </ac:spMkLst>
        </pc:spChg>
        <pc:spChg chg="mod">
          <ac:chgData name="황태훈" userId="52564aee-19ba-4d3a-94b8-a1662868fd1a" providerId="ADAL" clId="{451002C6-6D21-43CC-89FF-EAE4E2D20B53}" dt="2024-06-04T11:07:05.724" v="540" actId="20577"/>
          <ac:spMkLst>
            <pc:docMk/>
            <pc:sldMk cId="3272261210" sldId="319"/>
            <ac:spMk id="4" creationId="{EBB507AE-4973-5911-2176-E81A57E92C56}"/>
          </ac:spMkLst>
        </pc:spChg>
        <pc:spChg chg="add del">
          <ac:chgData name="황태훈" userId="52564aee-19ba-4d3a-94b8-a1662868fd1a" providerId="ADAL" clId="{451002C6-6D21-43CC-89FF-EAE4E2D20B53}" dt="2024-06-04T11:03:22.999" v="367" actId="478"/>
          <ac:spMkLst>
            <pc:docMk/>
            <pc:sldMk cId="3272261210" sldId="319"/>
            <ac:spMk id="9" creationId="{70109E3C-DE8D-BEEE-BFA2-710249CAA405}"/>
          </ac:spMkLst>
        </pc:spChg>
        <pc:spChg chg="add del mod">
          <ac:chgData name="황태훈" userId="52564aee-19ba-4d3a-94b8-a1662868fd1a" providerId="ADAL" clId="{451002C6-6D21-43CC-89FF-EAE4E2D20B53}" dt="2024-06-04T11:10:06.655" v="641" actId="21"/>
          <ac:spMkLst>
            <pc:docMk/>
            <pc:sldMk cId="3272261210" sldId="319"/>
            <ac:spMk id="10" creationId="{8BED7858-7DF7-F45A-7BCC-9210AFA945B9}"/>
          </ac:spMkLst>
        </pc:spChg>
        <pc:spChg chg="add mod">
          <ac:chgData name="황태훈" userId="52564aee-19ba-4d3a-94b8-a1662868fd1a" providerId="ADAL" clId="{451002C6-6D21-43CC-89FF-EAE4E2D20B53}" dt="2024-06-04T11:10:06.655" v="641" actId="21"/>
          <ac:spMkLst>
            <pc:docMk/>
            <pc:sldMk cId="3272261210" sldId="319"/>
            <ac:spMk id="14" creationId="{C2FB640A-B59B-705C-00A9-1B06FDB48B5C}"/>
          </ac:spMkLst>
        </pc:spChg>
        <pc:picChg chg="add del mod">
          <ac:chgData name="황태훈" userId="52564aee-19ba-4d3a-94b8-a1662868fd1a" providerId="ADAL" clId="{451002C6-6D21-43CC-89FF-EAE4E2D20B53}" dt="2024-06-04T11:10:06.655" v="641" actId="21"/>
          <ac:picMkLst>
            <pc:docMk/>
            <pc:sldMk cId="3272261210" sldId="319"/>
            <ac:picMk id="7" creationId="{D716824F-AB21-221F-2EA3-05B70D52D449}"/>
          </ac:picMkLst>
        </pc:picChg>
        <pc:picChg chg="add del mod modCrop">
          <ac:chgData name="황태훈" userId="52564aee-19ba-4d3a-94b8-a1662868fd1a" providerId="ADAL" clId="{451002C6-6D21-43CC-89FF-EAE4E2D20B53}" dt="2024-06-04T11:10:06.655" v="641" actId="21"/>
          <ac:picMkLst>
            <pc:docMk/>
            <pc:sldMk cId="3272261210" sldId="319"/>
            <ac:picMk id="8" creationId="{4B13A16E-23E6-ECB6-A696-9AF037ADA104}"/>
          </ac:picMkLst>
        </pc:picChg>
        <pc:cxnChg chg="add del mod">
          <ac:chgData name="황태훈" userId="52564aee-19ba-4d3a-94b8-a1662868fd1a" providerId="ADAL" clId="{451002C6-6D21-43CC-89FF-EAE4E2D20B53}" dt="2024-06-04T11:10:06.655" v="641" actId="21"/>
          <ac:cxnSpMkLst>
            <pc:docMk/>
            <pc:sldMk cId="3272261210" sldId="319"/>
            <ac:cxnSpMk id="12" creationId="{9477DA4F-1A1E-E491-2D0D-C830F71E3DB9}"/>
          </ac:cxnSpMkLst>
        </pc:cxnChg>
      </pc:sldChg>
      <pc:sldChg chg="addSp delSp modSp new mod modClrScheme modAnim chgLayout">
        <pc:chgData name="황태훈" userId="52564aee-19ba-4d3a-94b8-a1662868fd1a" providerId="ADAL" clId="{451002C6-6D21-43CC-89FF-EAE4E2D20B53}" dt="2024-06-04T11:32:35.393" v="1175"/>
        <pc:sldMkLst>
          <pc:docMk/>
          <pc:sldMk cId="3701976582" sldId="320"/>
        </pc:sldMkLst>
        <pc:spChg chg="mod ord">
          <ac:chgData name="황태훈" userId="52564aee-19ba-4d3a-94b8-a1662868fd1a" providerId="ADAL" clId="{451002C6-6D21-43CC-89FF-EAE4E2D20B53}" dt="2024-06-04T11:10:37.889" v="647" actId="700"/>
          <ac:spMkLst>
            <pc:docMk/>
            <pc:sldMk cId="3701976582" sldId="320"/>
            <ac:spMk id="2" creationId="{EA4B6E77-3E04-7DBE-096F-994B6CA4C4CF}"/>
          </ac:spMkLst>
        </pc:spChg>
        <pc:spChg chg="add mod">
          <ac:chgData name="황태훈" userId="52564aee-19ba-4d3a-94b8-a1662868fd1a" providerId="ADAL" clId="{451002C6-6D21-43CC-89FF-EAE4E2D20B53}" dt="2024-06-04T11:31:29.338" v="1164" actId="17032"/>
          <ac:spMkLst>
            <pc:docMk/>
            <pc:sldMk cId="3701976582" sldId="320"/>
            <ac:spMk id="3" creationId="{B18E2725-44AA-8CF1-9BD5-4EB9B4E887F1}"/>
          </ac:spMkLst>
        </pc:spChg>
        <pc:spChg chg="del">
          <ac:chgData name="황태훈" userId="52564aee-19ba-4d3a-94b8-a1662868fd1a" providerId="ADAL" clId="{451002C6-6D21-43CC-89FF-EAE4E2D20B53}" dt="2024-06-04T11:07:13.520" v="541" actId="931"/>
          <ac:spMkLst>
            <pc:docMk/>
            <pc:sldMk cId="3701976582" sldId="320"/>
            <ac:spMk id="3" creationId="{EA22CDB9-61A2-E405-E4EA-0EFE2A277140}"/>
          </ac:spMkLst>
        </pc:spChg>
        <pc:spChg chg="mod ord">
          <ac:chgData name="황태훈" userId="52564aee-19ba-4d3a-94b8-a1662868fd1a" providerId="ADAL" clId="{451002C6-6D21-43CC-89FF-EAE4E2D20B53}" dt="2024-06-04T11:10:37.889" v="647" actId="700"/>
          <ac:spMkLst>
            <pc:docMk/>
            <pc:sldMk cId="3701976582" sldId="320"/>
            <ac:spMk id="4" creationId="{B2E06537-0EAF-EC8B-DD2C-2887F1FCC634}"/>
          </ac:spMkLst>
        </pc:spChg>
        <pc:spChg chg="mod ord">
          <ac:chgData name="황태훈" userId="52564aee-19ba-4d3a-94b8-a1662868fd1a" providerId="ADAL" clId="{451002C6-6D21-43CC-89FF-EAE4E2D20B53}" dt="2024-06-04T11:10:37.889" v="647" actId="700"/>
          <ac:spMkLst>
            <pc:docMk/>
            <pc:sldMk cId="3701976582" sldId="320"/>
            <ac:spMk id="5" creationId="{BD1A67F6-D8C4-7B05-F3DD-918B00A3A337}"/>
          </ac:spMkLst>
        </pc:spChg>
        <pc:picChg chg="add mod ord">
          <ac:chgData name="황태훈" userId="52564aee-19ba-4d3a-94b8-a1662868fd1a" providerId="ADAL" clId="{451002C6-6D21-43CC-89FF-EAE4E2D20B53}" dt="2024-06-04T11:31:12.964" v="1162" actId="1076"/>
          <ac:picMkLst>
            <pc:docMk/>
            <pc:sldMk cId="3701976582" sldId="320"/>
            <ac:picMk id="7" creationId="{991A6BCA-4556-C427-6669-706797898CFF}"/>
          </ac:picMkLst>
        </pc:picChg>
        <pc:picChg chg="add mod modCrop">
          <ac:chgData name="황태훈" userId="52564aee-19ba-4d3a-94b8-a1662868fd1a" providerId="ADAL" clId="{451002C6-6D21-43CC-89FF-EAE4E2D20B53}" dt="2024-06-04T11:32:11.936" v="1174" actId="1076"/>
          <ac:picMkLst>
            <pc:docMk/>
            <pc:sldMk cId="3701976582" sldId="320"/>
            <ac:picMk id="9" creationId="{D0416AD8-679D-8390-C8EE-3D37DF01CF5C}"/>
          </ac:picMkLst>
        </pc:picChg>
        <pc:cxnChg chg="add">
          <ac:chgData name="황태훈" userId="52564aee-19ba-4d3a-94b8-a1662868fd1a" providerId="ADAL" clId="{451002C6-6D21-43CC-89FF-EAE4E2D20B53}" dt="2024-06-04T11:31:34.227" v="1165" actId="11529"/>
          <ac:cxnSpMkLst>
            <pc:docMk/>
            <pc:sldMk cId="3701976582" sldId="320"/>
            <ac:cxnSpMk id="8" creationId="{0BF26E1E-03AE-BC94-FA73-549B342E3C2D}"/>
          </ac:cxnSpMkLst>
        </pc:cxnChg>
      </pc:sldChg>
      <pc:sldChg chg="addSp delSp modSp new mod modClrScheme chgLayout">
        <pc:chgData name="황태훈" userId="52564aee-19ba-4d3a-94b8-a1662868fd1a" providerId="ADAL" clId="{451002C6-6D21-43CC-89FF-EAE4E2D20B53}" dt="2024-06-04T11:11:30.206" v="660" actId="1076"/>
        <pc:sldMkLst>
          <pc:docMk/>
          <pc:sldMk cId="69102203" sldId="321"/>
        </pc:sldMkLst>
        <pc:spChg chg="mod ord">
          <ac:chgData name="황태훈" userId="52564aee-19ba-4d3a-94b8-a1662868fd1a" providerId="ADAL" clId="{451002C6-6D21-43CC-89FF-EAE4E2D20B53}" dt="2024-06-04T11:11:19.145" v="653" actId="700"/>
          <ac:spMkLst>
            <pc:docMk/>
            <pc:sldMk cId="69102203" sldId="321"/>
            <ac:spMk id="2" creationId="{161B5582-4275-1AA2-C0BE-48B417841EA7}"/>
          </ac:spMkLst>
        </pc:spChg>
        <pc:spChg chg="add del">
          <ac:chgData name="황태훈" userId="52564aee-19ba-4d3a-94b8-a1662868fd1a" providerId="ADAL" clId="{451002C6-6D21-43CC-89FF-EAE4E2D20B53}" dt="2024-06-04T11:08:23.597" v="611" actId="931"/>
          <ac:spMkLst>
            <pc:docMk/>
            <pc:sldMk cId="69102203" sldId="321"/>
            <ac:spMk id="3" creationId="{93E50E8E-F3CD-7716-9258-AC24AD65A780}"/>
          </ac:spMkLst>
        </pc:spChg>
        <pc:spChg chg="mod ord">
          <ac:chgData name="황태훈" userId="52564aee-19ba-4d3a-94b8-a1662868fd1a" providerId="ADAL" clId="{451002C6-6D21-43CC-89FF-EAE4E2D20B53}" dt="2024-06-04T11:11:19.145" v="653" actId="700"/>
          <ac:spMkLst>
            <pc:docMk/>
            <pc:sldMk cId="69102203" sldId="321"/>
            <ac:spMk id="4" creationId="{B341FD55-8B51-5771-E0DC-FF7A33894725}"/>
          </ac:spMkLst>
        </pc:spChg>
        <pc:spChg chg="mod ord">
          <ac:chgData name="황태훈" userId="52564aee-19ba-4d3a-94b8-a1662868fd1a" providerId="ADAL" clId="{451002C6-6D21-43CC-89FF-EAE4E2D20B53}" dt="2024-06-04T11:11:19.145" v="653" actId="700"/>
          <ac:spMkLst>
            <pc:docMk/>
            <pc:sldMk cId="69102203" sldId="321"/>
            <ac:spMk id="5" creationId="{4446456E-E19F-EC8B-CB40-3F70783BBEFB}"/>
          </ac:spMkLst>
        </pc:spChg>
        <pc:picChg chg="add mod">
          <ac:chgData name="황태훈" userId="52564aee-19ba-4d3a-94b8-a1662868fd1a" providerId="ADAL" clId="{451002C6-6D21-43CC-89FF-EAE4E2D20B53}" dt="2024-06-04T11:08:17.371" v="610" actId="931"/>
          <ac:picMkLst>
            <pc:docMk/>
            <pc:sldMk cId="69102203" sldId="321"/>
            <ac:picMk id="7" creationId="{C92C41EF-6BE4-F8FD-3EF7-A891FBACE712}"/>
          </ac:picMkLst>
        </pc:picChg>
        <pc:picChg chg="add mod ord">
          <ac:chgData name="황태훈" userId="52564aee-19ba-4d3a-94b8-a1662868fd1a" providerId="ADAL" clId="{451002C6-6D21-43CC-89FF-EAE4E2D20B53}" dt="2024-06-04T11:11:30.206" v="660" actId="1076"/>
          <ac:picMkLst>
            <pc:docMk/>
            <pc:sldMk cId="69102203" sldId="321"/>
            <ac:picMk id="9" creationId="{8E596568-F1EE-441A-8450-959333DD7800}"/>
          </ac:picMkLst>
        </pc:picChg>
      </pc:sldChg>
      <pc:sldChg chg="modSp new del mod">
        <pc:chgData name="황태훈" userId="52564aee-19ba-4d3a-94b8-a1662868fd1a" providerId="ADAL" clId="{451002C6-6D21-43CC-89FF-EAE4E2D20B53}" dt="2024-06-04T11:21:25.364" v="971" actId="2696"/>
        <pc:sldMkLst>
          <pc:docMk/>
          <pc:sldMk cId="3161921750" sldId="322"/>
        </pc:sldMkLst>
        <pc:spChg chg="mod">
          <ac:chgData name="황태훈" userId="52564aee-19ba-4d3a-94b8-a1662868fd1a" providerId="ADAL" clId="{451002C6-6D21-43CC-89FF-EAE4E2D20B53}" dt="2024-06-04T11:09:03.713" v="629" actId="27636"/>
          <ac:spMkLst>
            <pc:docMk/>
            <pc:sldMk cId="3161921750" sldId="322"/>
            <ac:spMk id="2" creationId="{17589CB2-77A4-F662-4652-72C95E2EC0F5}"/>
          </ac:spMkLst>
        </pc:spChg>
        <pc:spChg chg="mod">
          <ac:chgData name="황태훈" userId="52564aee-19ba-4d3a-94b8-a1662868fd1a" providerId="ADAL" clId="{451002C6-6D21-43CC-89FF-EAE4E2D20B53}" dt="2024-06-04T11:20:56.814" v="970" actId="20577"/>
          <ac:spMkLst>
            <pc:docMk/>
            <pc:sldMk cId="3161921750" sldId="322"/>
            <ac:spMk id="3" creationId="{0B8EA9F6-4305-4015-6DA7-873882BD260B}"/>
          </ac:spMkLst>
        </pc:spChg>
        <pc:spChg chg="mod">
          <ac:chgData name="황태훈" userId="52564aee-19ba-4d3a-94b8-a1662868fd1a" providerId="ADAL" clId="{451002C6-6D21-43CC-89FF-EAE4E2D20B53}" dt="2024-06-04T11:12:15.638" v="661"/>
          <ac:spMkLst>
            <pc:docMk/>
            <pc:sldMk cId="3161921750" sldId="322"/>
            <ac:spMk id="4" creationId="{469B280F-D188-23D4-3ED9-A3E8F06BF78D}"/>
          </ac:spMkLst>
        </pc:spChg>
      </pc:sldChg>
      <pc:sldChg chg="addSp modSp new mod ord">
        <pc:chgData name="황태훈" userId="52564aee-19ba-4d3a-94b8-a1662868fd1a" providerId="ADAL" clId="{451002C6-6D21-43CC-89FF-EAE4E2D20B53}" dt="2024-06-04T11:09:45.495" v="638"/>
        <pc:sldMkLst>
          <pc:docMk/>
          <pc:sldMk cId="4131286921" sldId="323"/>
        </pc:sldMkLst>
        <pc:spChg chg="mod">
          <ac:chgData name="황태훈" userId="52564aee-19ba-4d3a-94b8-a1662868fd1a" providerId="ADAL" clId="{451002C6-6D21-43CC-89FF-EAE4E2D20B53}" dt="2024-06-04T11:09:45.495" v="638"/>
          <ac:spMkLst>
            <pc:docMk/>
            <pc:sldMk cId="4131286921" sldId="323"/>
            <ac:spMk id="2" creationId="{F921F069-206D-F4FC-B26D-EF962F99D2A4}"/>
          </ac:spMkLst>
        </pc:spChg>
        <pc:spChg chg="mod">
          <ac:chgData name="황태훈" userId="52564aee-19ba-4d3a-94b8-a1662868fd1a" providerId="ADAL" clId="{451002C6-6D21-43CC-89FF-EAE4E2D20B53}" dt="2024-06-04T11:09:41.346" v="636"/>
          <ac:spMkLst>
            <pc:docMk/>
            <pc:sldMk cId="4131286921" sldId="323"/>
            <ac:spMk id="3" creationId="{2695D59C-B156-B0EF-9082-FCE9D6483F94}"/>
          </ac:spMkLst>
        </pc:spChg>
        <pc:picChg chg="add mod">
          <ac:chgData name="황태훈" userId="52564aee-19ba-4d3a-94b8-a1662868fd1a" providerId="ADAL" clId="{451002C6-6D21-43CC-89FF-EAE4E2D20B53}" dt="2024-06-04T11:09:31.347" v="635" actId="1076"/>
          <ac:picMkLst>
            <pc:docMk/>
            <pc:sldMk cId="4131286921" sldId="323"/>
            <ac:picMk id="9" creationId="{1888F9E5-11BB-1731-2BA7-79C91CEC7EC0}"/>
          </ac:picMkLst>
        </pc:picChg>
      </pc:sldChg>
      <pc:sldChg chg="addSp delSp modSp add mod modAnim">
        <pc:chgData name="황태훈" userId="52564aee-19ba-4d3a-94b8-a1662868fd1a" providerId="ADAL" clId="{451002C6-6D21-43CC-89FF-EAE4E2D20B53}" dt="2024-06-04T11:16:07.738" v="770"/>
        <pc:sldMkLst>
          <pc:docMk/>
          <pc:sldMk cId="3465905129" sldId="324"/>
        </pc:sldMkLst>
        <pc:spChg chg="mod">
          <ac:chgData name="황태훈" userId="52564aee-19ba-4d3a-94b8-a1662868fd1a" providerId="ADAL" clId="{451002C6-6D21-43CC-89FF-EAE4E2D20B53}" dt="2024-06-04T11:10:25.335" v="645"/>
          <ac:spMkLst>
            <pc:docMk/>
            <pc:sldMk cId="3465905129" sldId="324"/>
            <ac:spMk id="3" creationId="{2695D59C-B156-B0EF-9082-FCE9D6483F94}"/>
          </ac:spMkLst>
        </pc:spChg>
        <pc:spChg chg="add mod">
          <ac:chgData name="황태훈" userId="52564aee-19ba-4d3a-94b8-a1662868fd1a" providerId="ADAL" clId="{451002C6-6D21-43CC-89FF-EAE4E2D20B53}" dt="2024-06-04T11:10:17.947" v="644" actId="1076"/>
          <ac:spMkLst>
            <pc:docMk/>
            <pc:sldMk cId="3465905129" sldId="324"/>
            <ac:spMk id="10" creationId="{8BED7858-7DF7-F45A-7BCC-9210AFA945B9}"/>
          </ac:spMkLst>
        </pc:spChg>
        <pc:picChg chg="add mod">
          <ac:chgData name="황태훈" userId="52564aee-19ba-4d3a-94b8-a1662868fd1a" providerId="ADAL" clId="{451002C6-6D21-43CC-89FF-EAE4E2D20B53}" dt="2024-06-04T11:10:17.947" v="644" actId="1076"/>
          <ac:picMkLst>
            <pc:docMk/>
            <pc:sldMk cId="3465905129" sldId="324"/>
            <ac:picMk id="7" creationId="{D716824F-AB21-221F-2EA3-05B70D52D449}"/>
          </ac:picMkLst>
        </pc:picChg>
        <pc:picChg chg="add mod">
          <ac:chgData name="황태훈" userId="52564aee-19ba-4d3a-94b8-a1662868fd1a" providerId="ADAL" clId="{451002C6-6D21-43CC-89FF-EAE4E2D20B53}" dt="2024-06-04T11:10:17.947" v="644" actId="1076"/>
          <ac:picMkLst>
            <pc:docMk/>
            <pc:sldMk cId="3465905129" sldId="324"/>
            <ac:picMk id="8" creationId="{4B13A16E-23E6-ECB6-A696-9AF037ADA104}"/>
          </ac:picMkLst>
        </pc:picChg>
        <pc:picChg chg="del">
          <ac:chgData name="황태훈" userId="52564aee-19ba-4d3a-94b8-a1662868fd1a" providerId="ADAL" clId="{451002C6-6D21-43CC-89FF-EAE4E2D20B53}" dt="2024-06-04T11:10:10.792" v="642" actId="478"/>
          <ac:picMkLst>
            <pc:docMk/>
            <pc:sldMk cId="3465905129" sldId="324"/>
            <ac:picMk id="9" creationId="{1888F9E5-11BB-1731-2BA7-79C91CEC7EC0}"/>
          </ac:picMkLst>
        </pc:picChg>
        <pc:cxnChg chg="add mod">
          <ac:chgData name="황태훈" userId="52564aee-19ba-4d3a-94b8-a1662868fd1a" providerId="ADAL" clId="{451002C6-6D21-43CC-89FF-EAE4E2D20B53}" dt="2024-06-04T11:10:17.947" v="644" actId="1076"/>
          <ac:cxnSpMkLst>
            <pc:docMk/>
            <pc:sldMk cId="3465905129" sldId="324"/>
            <ac:cxnSpMk id="12" creationId="{9477DA4F-1A1E-E491-2D0D-C830F71E3DB9}"/>
          </ac:cxnSpMkLst>
        </pc:cxnChg>
      </pc:sldChg>
      <pc:sldChg chg="new del">
        <pc:chgData name="황태훈" userId="52564aee-19ba-4d3a-94b8-a1662868fd1a" providerId="ADAL" clId="{451002C6-6D21-43CC-89FF-EAE4E2D20B53}" dt="2024-06-04T11:13:56.441" v="745" actId="47"/>
        <pc:sldMkLst>
          <pc:docMk/>
          <pc:sldMk cId="1813210016" sldId="325"/>
        </pc:sldMkLst>
      </pc:sldChg>
      <pc:sldChg chg="new del">
        <pc:chgData name="황태훈" userId="52564aee-19ba-4d3a-94b8-a1662868fd1a" providerId="ADAL" clId="{451002C6-6D21-43CC-89FF-EAE4E2D20B53}" dt="2024-06-04T11:11:13.745" v="652" actId="680"/>
        <pc:sldMkLst>
          <pc:docMk/>
          <pc:sldMk cId="2331008912" sldId="325"/>
        </pc:sldMkLst>
      </pc:sldChg>
      <pc:sldChg chg="addSp delSp modSp new mod modClrScheme chgLayout">
        <pc:chgData name="황태훈" userId="52564aee-19ba-4d3a-94b8-a1662868fd1a" providerId="ADAL" clId="{451002C6-6D21-43CC-89FF-EAE4E2D20B53}" dt="2024-06-04T11:28:47.374" v="1160" actId="732"/>
        <pc:sldMkLst>
          <pc:docMk/>
          <pc:sldMk cId="2096561469" sldId="326"/>
        </pc:sldMkLst>
        <pc:spChg chg="mod ord">
          <ac:chgData name="황태훈" userId="52564aee-19ba-4d3a-94b8-a1662868fd1a" providerId="ADAL" clId="{451002C6-6D21-43CC-89FF-EAE4E2D20B53}" dt="2024-06-04T11:28:20.543" v="1152" actId="700"/>
          <ac:spMkLst>
            <pc:docMk/>
            <pc:sldMk cId="2096561469" sldId="326"/>
            <ac:spMk id="2" creationId="{FB6924CF-A402-ABE5-11A9-229575825AD0}"/>
          </ac:spMkLst>
        </pc:spChg>
        <pc:spChg chg="del">
          <ac:chgData name="황태훈" userId="52564aee-19ba-4d3a-94b8-a1662868fd1a" providerId="ADAL" clId="{451002C6-6D21-43CC-89FF-EAE4E2D20B53}" dt="2024-06-04T11:14:30.249" v="746" actId="931"/>
          <ac:spMkLst>
            <pc:docMk/>
            <pc:sldMk cId="2096561469" sldId="326"/>
            <ac:spMk id="3" creationId="{CDA5B9E8-96E2-888B-ECD2-47F1D9BFB975}"/>
          </ac:spMkLst>
        </pc:spChg>
        <pc:spChg chg="mod ord">
          <ac:chgData name="황태훈" userId="52564aee-19ba-4d3a-94b8-a1662868fd1a" providerId="ADAL" clId="{451002C6-6D21-43CC-89FF-EAE4E2D20B53}" dt="2024-06-04T11:28:20.543" v="1152" actId="700"/>
          <ac:spMkLst>
            <pc:docMk/>
            <pc:sldMk cId="2096561469" sldId="326"/>
            <ac:spMk id="4" creationId="{31C1EB4F-7957-18F8-D5A2-054B12110772}"/>
          </ac:spMkLst>
        </pc:spChg>
        <pc:spChg chg="mod ord">
          <ac:chgData name="황태훈" userId="52564aee-19ba-4d3a-94b8-a1662868fd1a" providerId="ADAL" clId="{451002C6-6D21-43CC-89FF-EAE4E2D20B53}" dt="2024-06-04T11:28:20.543" v="1152" actId="700"/>
          <ac:spMkLst>
            <pc:docMk/>
            <pc:sldMk cId="2096561469" sldId="326"/>
            <ac:spMk id="5" creationId="{BB9D52A9-E59C-D3F6-A981-533E8B560AE5}"/>
          </ac:spMkLst>
        </pc:spChg>
        <pc:picChg chg="add mod ord modCrop">
          <ac:chgData name="황태훈" userId="52564aee-19ba-4d3a-94b8-a1662868fd1a" providerId="ADAL" clId="{451002C6-6D21-43CC-89FF-EAE4E2D20B53}" dt="2024-06-04T11:28:47.374" v="1160" actId="732"/>
          <ac:picMkLst>
            <pc:docMk/>
            <pc:sldMk cId="2096561469" sldId="326"/>
            <ac:picMk id="7" creationId="{E5CA9B4F-A225-F258-1976-9553D585347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859C9-31EA-48F9-9A42-BA40D58269E1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62A159D-FF13-4FAC-A85B-374687B48135}">
      <dgm:prSet phldrT="[텍스트]"/>
      <dgm:spPr/>
      <dgm:t>
        <a:bodyPr/>
        <a:lstStyle/>
        <a:p>
          <a:pPr latinLnBrk="1"/>
          <a:r>
            <a:rPr lang="ko-KR" altLang="en-US" dirty="0"/>
            <a:t>관리자</a:t>
          </a:r>
        </a:p>
      </dgm:t>
    </dgm:pt>
    <dgm:pt modelId="{8BDF03CE-45F6-42D7-8311-D9B8A4A11728}" type="parTrans" cxnId="{3C7E8DAC-F654-4170-8312-8D5B7AA2977F}">
      <dgm:prSet/>
      <dgm:spPr/>
      <dgm:t>
        <a:bodyPr/>
        <a:lstStyle/>
        <a:p>
          <a:pPr latinLnBrk="1"/>
          <a:endParaRPr lang="ko-KR" altLang="en-US"/>
        </a:p>
      </dgm:t>
    </dgm:pt>
    <dgm:pt modelId="{06F1B027-9192-4E8D-852D-E58F574E1604}" type="sibTrans" cxnId="{3C7E8DAC-F654-4170-8312-8D5B7AA2977F}">
      <dgm:prSet/>
      <dgm:spPr/>
      <dgm:t>
        <a:bodyPr/>
        <a:lstStyle/>
        <a:p>
          <a:pPr latinLnBrk="1"/>
          <a:endParaRPr lang="ko-KR" altLang="en-US"/>
        </a:p>
      </dgm:t>
    </dgm:pt>
    <dgm:pt modelId="{1A58E4AE-7F44-402E-B69E-6E9F3D15A2F2}">
      <dgm:prSet phldrT="[텍스트]"/>
      <dgm:spPr/>
      <dgm:t>
        <a:bodyPr/>
        <a:lstStyle/>
        <a:p>
          <a:pPr latinLnBrk="1"/>
          <a:r>
            <a:rPr lang="ko-KR" altLang="en-US" dirty="0"/>
            <a:t>공지</a:t>
          </a:r>
          <a:br>
            <a:rPr lang="en-US" altLang="ko-KR" dirty="0"/>
          </a:br>
          <a:r>
            <a:rPr lang="ko-KR" altLang="en-US" dirty="0"/>
            <a:t>사항</a:t>
          </a:r>
        </a:p>
      </dgm:t>
    </dgm:pt>
    <dgm:pt modelId="{F2524EFE-30FE-47BC-8DF2-E2D207153CB9}" type="parTrans" cxnId="{B1C0EC2A-1CED-44F6-9349-1642BFD58B64}">
      <dgm:prSet/>
      <dgm:spPr/>
      <dgm:t>
        <a:bodyPr/>
        <a:lstStyle/>
        <a:p>
          <a:pPr latinLnBrk="1"/>
          <a:endParaRPr lang="ko-KR" altLang="en-US"/>
        </a:p>
      </dgm:t>
    </dgm:pt>
    <dgm:pt modelId="{1D3F02F5-A033-49FC-AC57-DD1FF6FD419A}" type="sibTrans" cxnId="{B1C0EC2A-1CED-44F6-9349-1642BFD58B64}">
      <dgm:prSet/>
      <dgm:spPr/>
      <dgm:t>
        <a:bodyPr/>
        <a:lstStyle/>
        <a:p>
          <a:pPr latinLnBrk="1"/>
          <a:endParaRPr lang="ko-KR" altLang="en-US"/>
        </a:p>
      </dgm:t>
    </dgm:pt>
    <dgm:pt modelId="{8EDC6008-AEE5-4C6A-B2AC-138AD9EDC645}">
      <dgm:prSet phldrT="[텍스트]"/>
      <dgm:spPr/>
      <dgm:t>
        <a:bodyPr/>
        <a:lstStyle/>
        <a:p>
          <a:pPr latinLnBrk="1"/>
          <a:r>
            <a:rPr lang="ko-KR" altLang="en-US" dirty="0"/>
            <a:t>종류</a:t>
          </a:r>
        </a:p>
      </dgm:t>
    </dgm:pt>
    <dgm:pt modelId="{62D83FDF-5C83-46F6-AB9A-6D1F6402412A}" type="parTrans" cxnId="{CF0B40A9-24D1-4EDC-8FF9-0E41C31169A8}">
      <dgm:prSet/>
      <dgm:spPr/>
      <dgm:t>
        <a:bodyPr/>
        <a:lstStyle/>
        <a:p>
          <a:pPr latinLnBrk="1"/>
          <a:endParaRPr lang="ko-KR" altLang="en-US"/>
        </a:p>
      </dgm:t>
    </dgm:pt>
    <dgm:pt modelId="{81E9C8B4-1DD1-4EAE-A72F-46B34A7D56A8}" type="sibTrans" cxnId="{CF0B40A9-24D1-4EDC-8FF9-0E41C31169A8}">
      <dgm:prSet/>
      <dgm:spPr/>
      <dgm:t>
        <a:bodyPr/>
        <a:lstStyle/>
        <a:p>
          <a:pPr latinLnBrk="1"/>
          <a:endParaRPr lang="ko-KR" altLang="en-US"/>
        </a:p>
      </dgm:t>
    </dgm:pt>
    <dgm:pt modelId="{422576AB-DAC9-44A3-90E3-A908B0931FA1}">
      <dgm:prSet phldrT="[텍스트]"/>
      <dgm:spPr/>
      <dgm:t>
        <a:bodyPr/>
        <a:lstStyle/>
        <a:p>
          <a:pPr latinLnBrk="1"/>
          <a:r>
            <a:rPr lang="ko-KR" altLang="en-US" dirty="0"/>
            <a:t>자료</a:t>
          </a:r>
        </a:p>
      </dgm:t>
    </dgm:pt>
    <dgm:pt modelId="{A0A13D81-6FF1-4308-B0D9-18BFACCABE5D}" type="parTrans" cxnId="{7B81B16F-96C9-46A1-B669-C9322877BDAD}">
      <dgm:prSet/>
      <dgm:spPr/>
      <dgm:t>
        <a:bodyPr/>
        <a:lstStyle/>
        <a:p>
          <a:pPr latinLnBrk="1"/>
          <a:endParaRPr lang="ko-KR" altLang="en-US"/>
        </a:p>
      </dgm:t>
    </dgm:pt>
    <dgm:pt modelId="{E1E0238D-ADFF-45C5-A146-4B24ABFEDC6D}" type="sibTrans" cxnId="{7B81B16F-96C9-46A1-B669-C9322877BDAD}">
      <dgm:prSet/>
      <dgm:spPr/>
      <dgm:t>
        <a:bodyPr/>
        <a:lstStyle/>
        <a:p>
          <a:pPr latinLnBrk="1"/>
          <a:endParaRPr lang="ko-KR" altLang="en-US"/>
        </a:p>
      </dgm:t>
    </dgm:pt>
    <dgm:pt modelId="{A71B3307-C8F5-4924-8E2A-8E2CEA47D083}">
      <dgm:prSet phldrT="[텍스트]"/>
      <dgm:spPr/>
      <dgm:t>
        <a:bodyPr/>
        <a:lstStyle/>
        <a:p>
          <a:pPr latinLnBrk="1"/>
          <a:r>
            <a:rPr lang="ko-KR" altLang="en-US" dirty="0"/>
            <a:t>도서관</a:t>
          </a:r>
        </a:p>
      </dgm:t>
    </dgm:pt>
    <dgm:pt modelId="{F96FC5B4-E197-43E7-8F6D-A8EE9CBC5F2D}" type="parTrans" cxnId="{0B013E94-0254-4C2A-BC42-0C9CE845081A}">
      <dgm:prSet/>
      <dgm:spPr/>
      <dgm:t>
        <a:bodyPr/>
        <a:lstStyle/>
        <a:p>
          <a:pPr latinLnBrk="1"/>
          <a:endParaRPr lang="ko-KR" altLang="en-US"/>
        </a:p>
      </dgm:t>
    </dgm:pt>
    <dgm:pt modelId="{DD2CC4ED-90D1-4861-B3E7-0B1027A94ABF}" type="sibTrans" cxnId="{0B013E94-0254-4C2A-BC42-0C9CE845081A}">
      <dgm:prSet/>
      <dgm:spPr/>
      <dgm:t>
        <a:bodyPr/>
        <a:lstStyle/>
        <a:p>
          <a:pPr latinLnBrk="1"/>
          <a:endParaRPr lang="ko-KR" altLang="en-US"/>
        </a:p>
      </dgm:t>
    </dgm:pt>
    <dgm:pt modelId="{AF1AB733-6B3E-45F5-BABD-7069E07FED77}">
      <dgm:prSet/>
      <dgm:spPr/>
      <dgm:t>
        <a:bodyPr/>
        <a:lstStyle/>
        <a:p>
          <a:pPr latinLnBrk="1"/>
          <a:r>
            <a:rPr lang="ko-KR" altLang="en-US" dirty="0"/>
            <a:t>책</a:t>
          </a:r>
        </a:p>
      </dgm:t>
    </dgm:pt>
    <dgm:pt modelId="{9D892D00-A07D-45CC-BB96-D5E5CBFCEB6D}" type="parTrans" cxnId="{95B9BDC0-59FF-4C9B-B04C-6A440643F256}">
      <dgm:prSet/>
      <dgm:spPr/>
      <dgm:t>
        <a:bodyPr/>
        <a:lstStyle/>
        <a:p>
          <a:pPr latinLnBrk="1"/>
          <a:endParaRPr lang="ko-KR" altLang="en-US"/>
        </a:p>
      </dgm:t>
    </dgm:pt>
    <dgm:pt modelId="{10BAEA73-FE67-4D56-89D8-ADE60F41B666}" type="sibTrans" cxnId="{95B9BDC0-59FF-4C9B-B04C-6A440643F256}">
      <dgm:prSet/>
      <dgm:spPr/>
      <dgm:t>
        <a:bodyPr/>
        <a:lstStyle/>
        <a:p>
          <a:pPr latinLnBrk="1"/>
          <a:endParaRPr lang="ko-KR" altLang="en-US"/>
        </a:p>
      </dgm:t>
    </dgm:pt>
    <dgm:pt modelId="{384F0778-E50E-436E-827D-2C9E1471256D}">
      <dgm:prSet/>
      <dgm:spPr/>
      <dgm:t>
        <a:bodyPr/>
        <a:lstStyle/>
        <a:p>
          <a:pPr latinLnBrk="1"/>
          <a:r>
            <a:rPr lang="ko-KR" altLang="en-US" dirty="0"/>
            <a:t>대출 및 반납</a:t>
          </a:r>
        </a:p>
      </dgm:t>
    </dgm:pt>
    <dgm:pt modelId="{0E259003-8614-4669-AAAD-EEA17B1B0A73}" type="parTrans" cxnId="{88B8380C-0BEF-4CFA-96F8-46CCBBFF3392}">
      <dgm:prSet/>
      <dgm:spPr/>
      <dgm:t>
        <a:bodyPr/>
        <a:lstStyle/>
        <a:p>
          <a:pPr latinLnBrk="1"/>
          <a:endParaRPr lang="ko-KR" altLang="en-US"/>
        </a:p>
      </dgm:t>
    </dgm:pt>
    <dgm:pt modelId="{325CB357-ECAF-4FB2-94EB-B8F56F7BF1B0}" type="sibTrans" cxnId="{88B8380C-0BEF-4CFA-96F8-46CCBBFF3392}">
      <dgm:prSet/>
      <dgm:spPr/>
      <dgm:t>
        <a:bodyPr/>
        <a:lstStyle/>
        <a:p>
          <a:pPr latinLnBrk="1"/>
          <a:endParaRPr lang="ko-KR" altLang="en-US"/>
        </a:p>
      </dgm:t>
    </dgm:pt>
    <dgm:pt modelId="{6B7355DB-EF19-4F26-B671-B259D82F3066}">
      <dgm:prSet/>
      <dgm:spPr/>
      <dgm:t>
        <a:bodyPr/>
        <a:lstStyle/>
        <a:p>
          <a:pPr latinLnBrk="1"/>
          <a:r>
            <a:rPr lang="ko-KR" altLang="en-US" dirty="0"/>
            <a:t>상호</a:t>
          </a:r>
          <a:br>
            <a:rPr lang="en-US" altLang="ko-KR" dirty="0"/>
          </a:br>
          <a:r>
            <a:rPr lang="ko-KR" altLang="en-US" dirty="0"/>
            <a:t>대차</a:t>
          </a:r>
        </a:p>
      </dgm:t>
    </dgm:pt>
    <dgm:pt modelId="{FFA16A38-6A8E-40AC-AE87-FAFA6E30E7DF}" type="parTrans" cxnId="{A8D86E67-3954-42C3-AC5A-9A6D56C5AC73}">
      <dgm:prSet/>
      <dgm:spPr/>
      <dgm:t>
        <a:bodyPr/>
        <a:lstStyle/>
        <a:p>
          <a:pPr latinLnBrk="1"/>
          <a:endParaRPr lang="ko-KR" altLang="en-US"/>
        </a:p>
      </dgm:t>
    </dgm:pt>
    <dgm:pt modelId="{4F0B3DA8-4561-4DF3-A47A-9CAA7C1D969B}" type="sibTrans" cxnId="{A8D86E67-3954-42C3-AC5A-9A6D56C5AC73}">
      <dgm:prSet/>
      <dgm:spPr/>
      <dgm:t>
        <a:bodyPr/>
        <a:lstStyle/>
        <a:p>
          <a:pPr latinLnBrk="1"/>
          <a:endParaRPr lang="ko-KR" altLang="en-US"/>
        </a:p>
      </dgm:t>
    </dgm:pt>
    <dgm:pt modelId="{E653A0CD-D04C-46F5-981F-6326E3967D0A}">
      <dgm:prSet/>
      <dgm:spPr/>
      <dgm:t>
        <a:bodyPr/>
        <a:lstStyle/>
        <a:p>
          <a:pPr latinLnBrk="1"/>
          <a:r>
            <a:rPr lang="ko-KR" altLang="en-US" dirty="0"/>
            <a:t>회원</a:t>
          </a:r>
        </a:p>
      </dgm:t>
    </dgm:pt>
    <dgm:pt modelId="{27187420-42AE-4F73-8783-0EC757259316}" type="parTrans" cxnId="{1D056943-C677-4917-BC50-58C99873DD24}">
      <dgm:prSet/>
      <dgm:spPr/>
      <dgm:t>
        <a:bodyPr/>
        <a:lstStyle/>
        <a:p>
          <a:pPr latinLnBrk="1"/>
          <a:endParaRPr lang="ko-KR" altLang="en-US"/>
        </a:p>
      </dgm:t>
    </dgm:pt>
    <dgm:pt modelId="{EFCEC79B-66A1-4446-9C7B-8BE7EB44A645}" type="sibTrans" cxnId="{1D056943-C677-4917-BC50-58C99873DD24}">
      <dgm:prSet/>
      <dgm:spPr/>
      <dgm:t>
        <a:bodyPr/>
        <a:lstStyle/>
        <a:p>
          <a:pPr latinLnBrk="1"/>
          <a:endParaRPr lang="ko-KR" altLang="en-US"/>
        </a:p>
      </dgm:t>
    </dgm:pt>
    <dgm:pt modelId="{E33733DA-66C1-477B-A43D-66E786A9CFA7}">
      <dgm:prSet/>
      <dgm:spPr/>
      <dgm:t>
        <a:bodyPr/>
        <a:lstStyle/>
        <a:p>
          <a:pPr latinLnBrk="1"/>
          <a:r>
            <a:rPr lang="ko-KR" altLang="en-US" dirty="0"/>
            <a:t>연체</a:t>
          </a:r>
        </a:p>
      </dgm:t>
    </dgm:pt>
    <dgm:pt modelId="{0760A566-F6E0-4F0C-BB8F-67E2C86AFE91}" type="parTrans" cxnId="{D35860F2-813A-4851-AE99-3D82AB825171}">
      <dgm:prSet/>
      <dgm:spPr/>
      <dgm:t>
        <a:bodyPr/>
        <a:lstStyle/>
        <a:p>
          <a:pPr latinLnBrk="1"/>
          <a:endParaRPr lang="ko-KR" altLang="en-US"/>
        </a:p>
      </dgm:t>
    </dgm:pt>
    <dgm:pt modelId="{5FC5D847-A196-4412-BD7C-8F37AB4A4AD5}" type="sibTrans" cxnId="{D35860F2-813A-4851-AE99-3D82AB825171}">
      <dgm:prSet/>
      <dgm:spPr/>
      <dgm:t>
        <a:bodyPr/>
        <a:lstStyle/>
        <a:p>
          <a:pPr latinLnBrk="1"/>
          <a:endParaRPr lang="ko-KR" altLang="en-US"/>
        </a:p>
      </dgm:t>
    </dgm:pt>
    <dgm:pt modelId="{A4A70B05-7C71-4638-B6C1-7C2B64384A66}">
      <dgm:prSet/>
      <dgm:spPr/>
      <dgm:t>
        <a:bodyPr/>
        <a:lstStyle/>
        <a:p>
          <a:pPr latinLnBrk="1"/>
          <a:r>
            <a:rPr lang="ko-KR" altLang="en-US" dirty="0"/>
            <a:t>예약</a:t>
          </a:r>
        </a:p>
      </dgm:t>
    </dgm:pt>
    <dgm:pt modelId="{A4426C76-AC41-4B12-BF40-287D413C02AA}" type="parTrans" cxnId="{8DF183EC-CBBE-45F3-A462-56206B45BB08}">
      <dgm:prSet/>
      <dgm:spPr/>
      <dgm:t>
        <a:bodyPr/>
        <a:lstStyle/>
        <a:p>
          <a:pPr latinLnBrk="1"/>
          <a:endParaRPr lang="ko-KR" altLang="en-US"/>
        </a:p>
      </dgm:t>
    </dgm:pt>
    <dgm:pt modelId="{603362BB-69E7-4BB6-AD49-A1AA9CC6CB28}" type="sibTrans" cxnId="{8DF183EC-CBBE-45F3-A462-56206B45BB08}">
      <dgm:prSet/>
      <dgm:spPr/>
      <dgm:t>
        <a:bodyPr/>
        <a:lstStyle/>
        <a:p>
          <a:pPr latinLnBrk="1"/>
          <a:endParaRPr lang="ko-KR" altLang="en-US"/>
        </a:p>
      </dgm:t>
    </dgm:pt>
    <dgm:pt modelId="{A9F8134E-0C39-4D33-B750-A1D87DA2CBEA}" type="pres">
      <dgm:prSet presAssocID="{7F0859C9-31EA-48F9-9A42-BA40D58269E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D7531E7-C63B-48E8-A370-6D2B5B77D4F6}" type="pres">
      <dgm:prSet presAssocID="{362A159D-FF13-4FAC-A85B-374687B48135}" presName="centerShape" presStyleLbl="node0" presStyleIdx="0" presStyleCnt="1"/>
      <dgm:spPr/>
    </dgm:pt>
    <dgm:pt modelId="{B743D197-5D2A-4FAF-9E19-A2D183781AC4}" type="pres">
      <dgm:prSet presAssocID="{F2524EFE-30FE-47BC-8DF2-E2D207153CB9}" presName="Name9" presStyleLbl="parChTrans1D2" presStyleIdx="0" presStyleCnt="10"/>
      <dgm:spPr/>
    </dgm:pt>
    <dgm:pt modelId="{3A159B65-6A4F-419B-834A-FB7A998159A4}" type="pres">
      <dgm:prSet presAssocID="{F2524EFE-30FE-47BC-8DF2-E2D207153CB9}" presName="connTx" presStyleLbl="parChTrans1D2" presStyleIdx="0" presStyleCnt="10"/>
      <dgm:spPr/>
    </dgm:pt>
    <dgm:pt modelId="{01E2C508-1818-4162-A29B-90FE901CCBD3}" type="pres">
      <dgm:prSet presAssocID="{1A58E4AE-7F44-402E-B69E-6E9F3D15A2F2}" presName="node" presStyleLbl="node1" presStyleIdx="0" presStyleCnt="10">
        <dgm:presLayoutVars>
          <dgm:bulletEnabled val="1"/>
        </dgm:presLayoutVars>
      </dgm:prSet>
      <dgm:spPr/>
    </dgm:pt>
    <dgm:pt modelId="{FDE72CBE-4E5C-4780-BDEB-96B4B6C05706}" type="pres">
      <dgm:prSet presAssocID="{62D83FDF-5C83-46F6-AB9A-6D1F6402412A}" presName="Name9" presStyleLbl="parChTrans1D2" presStyleIdx="1" presStyleCnt="10"/>
      <dgm:spPr/>
    </dgm:pt>
    <dgm:pt modelId="{65EA653B-8DDF-4064-BCA9-AFDC4F396148}" type="pres">
      <dgm:prSet presAssocID="{62D83FDF-5C83-46F6-AB9A-6D1F6402412A}" presName="connTx" presStyleLbl="parChTrans1D2" presStyleIdx="1" presStyleCnt="10"/>
      <dgm:spPr/>
    </dgm:pt>
    <dgm:pt modelId="{25F87FA2-4DA9-4C62-AEA6-93E350F686B0}" type="pres">
      <dgm:prSet presAssocID="{8EDC6008-AEE5-4C6A-B2AC-138AD9EDC645}" presName="node" presStyleLbl="node1" presStyleIdx="1" presStyleCnt="10">
        <dgm:presLayoutVars>
          <dgm:bulletEnabled val="1"/>
        </dgm:presLayoutVars>
      </dgm:prSet>
      <dgm:spPr/>
    </dgm:pt>
    <dgm:pt modelId="{BE6309C3-D4EB-4E2E-88C1-894F7E4DD7C3}" type="pres">
      <dgm:prSet presAssocID="{A0A13D81-6FF1-4308-B0D9-18BFACCABE5D}" presName="Name9" presStyleLbl="parChTrans1D2" presStyleIdx="2" presStyleCnt="10"/>
      <dgm:spPr/>
    </dgm:pt>
    <dgm:pt modelId="{087942CB-58ED-4136-A234-8C20011BB923}" type="pres">
      <dgm:prSet presAssocID="{A0A13D81-6FF1-4308-B0D9-18BFACCABE5D}" presName="connTx" presStyleLbl="parChTrans1D2" presStyleIdx="2" presStyleCnt="10"/>
      <dgm:spPr/>
    </dgm:pt>
    <dgm:pt modelId="{9F43D5F1-E095-4069-A120-C7994BBDA9C3}" type="pres">
      <dgm:prSet presAssocID="{422576AB-DAC9-44A3-90E3-A908B0931FA1}" presName="node" presStyleLbl="node1" presStyleIdx="2" presStyleCnt="10">
        <dgm:presLayoutVars>
          <dgm:bulletEnabled val="1"/>
        </dgm:presLayoutVars>
      </dgm:prSet>
      <dgm:spPr/>
    </dgm:pt>
    <dgm:pt modelId="{8552EE43-1ECD-4A1A-88AD-177CAF34DAAF}" type="pres">
      <dgm:prSet presAssocID="{0E259003-8614-4669-AAAD-EEA17B1B0A73}" presName="Name9" presStyleLbl="parChTrans1D2" presStyleIdx="3" presStyleCnt="10"/>
      <dgm:spPr/>
    </dgm:pt>
    <dgm:pt modelId="{AE1B6CAF-EA12-450D-ADA2-2ACC18FA2330}" type="pres">
      <dgm:prSet presAssocID="{0E259003-8614-4669-AAAD-EEA17B1B0A73}" presName="connTx" presStyleLbl="parChTrans1D2" presStyleIdx="3" presStyleCnt="10"/>
      <dgm:spPr/>
    </dgm:pt>
    <dgm:pt modelId="{E6D477E1-258C-4040-93B4-1A5DB4F3E511}" type="pres">
      <dgm:prSet presAssocID="{384F0778-E50E-436E-827D-2C9E1471256D}" presName="node" presStyleLbl="node1" presStyleIdx="3" presStyleCnt="10">
        <dgm:presLayoutVars>
          <dgm:bulletEnabled val="1"/>
        </dgm:presLayoutVars>
      </dgm:prSet>
      <dgm:spPr/>
    </dgm:pt>
    <dgm:pt modelId="{094FDC92-7083-4C9D-A98C-4FE2E40A0EAB}" type="pres">
      <dgm:prSet presAssocID="{F96FC5B4-E197-43E7-8F6D-A8EE9CBC5F2D}" presName="Name9" presStyleLbl="parChTrans1D2" presStyleIdx="4" presStyleCnt="10"/>
      <dgm:spPr/>
    </dgm:pt>
    <dgm:pt modelId="{5419B3F7-558C-4A54-8301-43C8889E0175}" type="pres">
      <dgm:prSet presAssocID="{F96FC5B4-E197-43E7-8F6D-A8EE9CBC5F2D}" presName="connTx" presStyleLbl="parChTrans1D2" presStyleIdx="4" presStyleCnt="10"/>
      <dgm:spPr/>
    </dgm:pt>
    <dgm:pt modelId="{DBD93F48-71C9-4A49-A88F-C4D5AF73E126}" type="pres">
      <dgm:prSet presAssocID="{A71B3307-C8F5-4924-8E2A-8E2CEA47D083}" presName="node" presStyleLbl="node1" presStyleIdx="4" presStyleCnt="10">
        <dgm:presLayoutVars>
          <dgm:bulletEnabled val="1"/>
        </dgm:presLayoutVars>
      </dgm:prSet>
      <dgm:spPr/>
    </dgm:pt>
    <dgm:pt modelId="{38CE1770-B8A1-4357-81DA-28054FFFB8BD}" type="pres">
      <dgm:prSet presAssocID="{9D892D00-A07D-45CC-BB96-D5E5CBFCEB6D}" presName="Name9" presStyleLbl="parChTrans1D2" presStyleIdx="5" presStyleCnt="10"/>
      <dgm:spPr/>
    </dgm:pt>
    <dgm:pt modelId="{439953A6-2E53-4505-9CF9-41D3427D3F47}" type="pres">
      <dgm:prSet presAssocID="{9D892D00-A07D-45CC-BB96-D5E5CBFCEB6D}" presName="connTx" presStyleLbl="parChTrans1D2" presStyleIdx="5" presStyleCnt="10"/>
      <dgm:spPr/>
    </dgm:pt>
    <dgm:pt modelId="{4F5F10FA-51EA-409C-8940-D6DE86E9046E}" type="pres">
      <dgm:prSet presAssocID="{AF1AB733-6B3E-45F5-BABD-7069E07FED77}" presName="node" presStyleLbl="node1" presStyleIdx="5" presStyleCnt="10">
        <dgm:presLayoutVars>
          <dgm:bulletEnabled val="1"/>
        </dgm:presLayoutVars>
      </dgm:prSet>
      <dgm:spPr/>
    </dgm:pt>
    <dgm:pt modelId="{80E41FAF-D63E-4A73-A1F0-FDDB5374C450}" type="pres">
      <dgm:prSet presAssocID="{FFA16A38-6A8E-40AC-AE87-FAFA6E30E7DF}" presName="Name9" presStyleLbl="parChTrans1D2" presStyleIdx="6" presStyleCnt="10"/>
      <dgm:spPr/>
    </dgm:pt>
    <dgm:pt modelId="{D36E9D1C-2EE0-4361-B72B-0CD44D7BE3AA}" type="pres">
      <dgm:prSet presAssocID="{FFA16A38-6A8E-40AC-AE87-FAFA6E30E7DF}" presName="connTx" presStyleLbl="parChTrans1D2" presStyleIdx="6" presStyleCnt="10"/>
      <dgm:spPr/>
    </dgm:pt>
    <dgm:pt modelId="{33272B23-3AD7-468D-9710-696BC2609CE9}" type="pres">
      <dgm:prSet presAssocID="{6B7355DB-EF19-4F26-B671-B259D82F3066}" presName="node" presStyleLbl="node1" presStyleIdx="6" presStyleCnt="10">
        <dgm:presLayoutVars>
          <dgm:bulletEnabled val="1"/>
        </dgm:presLayoutVars>
      </dgm:prSet>
      <dgm:spPr/>
    </dgm:pt>
    <dgm:pt modelId="{F926FECA-5D5B-488B-9C2F-53A8A57D9C49}" type="pres">
      <dgm:prSet presAssocID="{27187420-42AE-4F73-8783-0EC757259316}" presName="Name9" presStyleLbl="parChTrans1D2" presStyleIdx="7" presStyleCnt="10"/>
      <dgm:spPr/>
    </dgm:pt>
    <dgm:pt modelId="{FBD797F2-11EF-4EE5-9188-8C412EF06641}" type="pres">
      <dgm:prSet presAssocID="{27187420-42AE-4F73-8783-0EC757259316}" presName="connTx" presStyleLbl="parChTrans1D2" presStyleIdx="7" presStyleCnt="10"/>
      <dgm:spPr/>
    </dgm:pt>
    <dgm:pt modelId="{A49BC633-DA9A-4861-AF9B-4B0BC38C54F4}" type="pres">
      <dgm:prSet presAssocID="{E653A0CD-D04C-46F5-981F-6326E3967D0A}" presName="node" presStyleLbl="node1" presStyleIdx="7" presStyleCnt="10">
        <dgm:presLayoutVars>
          <dgm:bulletEnabled val="1"/>
        </dgm:presLayoutVars>
      </dgm:prSet>
      <dgm:spPr/>
    </dgm:pt>
    <dgm:pt modelId="{10DCC442-D41A-48D2-9593-859C55B17D39}" type="pres">
      <dgm:prSet presAssocID="{0760A566-F6E0-4F0C-BB8F-67E2C86AFE91}" presName="Name9" presStyleLbl="parChTrans1D2" presStyleIdx="8" presStyleCnt="10"/>
      <dgm:spPr/>
    </dgm:pt>
    <dgm:pt modelId="{A8B209C6-E589-4ECE-9611-4C4DD36C822A}" type="pres">
      <dgm:prSet presAssocID="{0760A566-F6E0-4F0C-BB8F-67E2C86AFE91}" presName="connTx" presStyleLbl="parChTrans1D2" presStyleIdx="8" presStyleCnt="10"/>
      <dgm:spPr/>
    </dgm:pt>
    <dgm:pt modelId="{18372B7C-F93F-447D-9822-9229644BBAEB}" type="pres">
      <dgm:prSet presAssocID="{E33733DA-66C1-477B-A43D-66E786A9CFA7}" presName="node" presStyleLbl="node1" presStyleIdx="8" presStyleCnt="10">
        <dgm:presLayoutVars>
          <dgm:bulletEnabled val="1"/>
        </dgm:presLayoutVars>
      </dgm:prSet>
      <dgm:spPr/>
    </dgm:pt>
    <dgm:pt modelId="{812423FC-B4B7-4B77-AA8D-41E9D0FC299A}" type="pres">
      <dgm:prSet presAssocID="{A4426C76-AC41-4B12-BF40-287D413C02AA}" presName="Name9" presStyleLbl="parChTrans1D2" presStyleIdx="9" presStyleCnt="10"/>
      <dgm:spPr/>
    </dgm:pt>
    <dgm:pt modelId="{29059327-E3F2-40EF-AA75-F628AF7FB8E6}" type="pres">
      <dgm:prSet presAssocID="{A4426C76-AC41-4B12-BF40-287D413C02AA}" presName="connTx" presStyleLbl="parChTrans1D2" presStyleIdx="9" presStyleCnt="10"/>
      <dgm:spPr/>
    </dgm:pt>
    <dgm:pt modelId="{3120E862-A5C4-4D85-BA34-FF7D0FE8EEFD}" type="pres">
      <dgm:prSet presAssocID="{A4A70B05-7C71-4638-B6C1-7C2B64384A66}" presName="node" presStyleLbl="node1" presStyleIdx="9" presStyleCnt="10">
        <dgm:presLayoutVars>
          <dgm:bulletEnabled val="1"/>
        </dgm:presLayoutVars>
      </dgm:prSet>
      <dgm:spPr/>
    </dgm:pt>
  </dgm:ptLst>
  <dgm:cxnLst>
    <dgm:cxn modelId="{8A9CFB01-068C-4EA6-A1D8-45B7E0693BEE}" type="presOf" srcId="{27187420-42AE-4F73-8783-0EC757259316}" destId="{FBD797F2-11EF-4EE5-9188-8C412EF06641}" srcOrd="1" destOrd="0" presId="urn:microsoft.com/office/officeart/2005/8/layout/radial1"/>
    <dgm:cxn modelId="{1E0AE303-BAF6-481B-BAFB-954187F74982}" type="presOf" srcId="{FFA16A38-6A8E-40AC-AE87-FAFA6E30E7DF}" destId="{80E41FAF-D63E-4A73-A1F0-FDDB5374C450}" srcOrd="0" destOrd="0" presId="urn:microsoft.com/office/officeart/2005/8/layout/radial1"/>
    <dgm:cxn modelId="{4731B004-B174-4BE7-84C3-732D2C69B730}" type="presOf" srcId="{27187420-42AE-4F73-8783-0EC757259316}" destId="{F926FECA-5D5B-488B-9C2F-53A8A57D9C49}" srcOrd="0" destOrd="0" presId="urn:microsoft.com/office/officeart/2005/8/layout/radial1"/>
    <dgm:cxn modelId="{8C845107-3281-442A-9C0C-15A62D47AF7D}" type="presOf" srcId="{E653A0CD-D04C-46F5-981F-6326E3967D0A}" destId="{A49BC633-DA9A-4861-AF9B-4B0BC38C54F4}" srcOrd="0" destOrd="0" presId="urn:microsoft.com/office/officeart/2005/8/layout/radial1"/>
    <dgm:cxn modelId="{88B8380C-0BEF-4CFA-96F8-46CCBBFF3392}" srcId="{362A159D-FF13-4FAC-A85B-374687B48135}" destId="{384F0778-E50E-436E-827D-2C9E1471256D}" srcOrd="3" destOrd="0" parTransId="{0E259003-8614-4669-AAAD-EEA17B1B0A73}" sibTransId="{325CB357-ECAF-4FB2-94EB-B8F56F7BF1B0}"/>
    <dgm:cxn modelId="{4CE3690D-C66F-4998-BCE8-8F42B3D338AD}" type="presOf" srcId="{62D83FDF-5C83-46F6-AB9A-6D1F6402412A}" destId="{65EA653B-8DDF-4064-BCA9-AFDC4F396148}" srcOrd="1" destOrd="0" presId="urn:microsoft.com/office/officeart/2005/8/layout/radial1"/>
    <dgm:cxn modelId="{C7554C19-350F-4CEA-8581-E574F91E5848}" type="presOf" srcId="{E33733DA-66C1-477B-A43D-66E786A9CFA7}" destId="{18372B7C-F93F-447D-9822-9229644BBAEB}" srcOrd="0" destOrd="0" presId="urn:microsoft.com/office/officeart/2005/8/layout/radial1"/>
    <dgm:cxn modelId="{9F7F1F1A-B4C8-4141-A08A-C72714911D16}" type="presOf" srcId="{F2524EFE-30FE-47BC-8DF2-E2D207153CB9}" destId="{3A159B65-6A4F-419B-834A-FB7A998159A4}" srcOrd="1" destOrd="0" presId="urn:microsoft.com/office/officeart/2005/8/layout/radial1"/>
    <dgm:cxn modelId="{B1C0EC2A-1CED-44F6-9349-1642BFD58B64}" srcId="{362A159D-FF13-4FAC-A85B-374687B48135}" destId="{1A58E4AE-7F44-402E-B69E-6E9F3D15A2F2}" srcOrd="0" destOrd="0" parTransId="{F2524EFE-30FE-47BC-8DF2-E2D207153CB9}" sibTransId="{1D3F02F5-A033-49FC-AC57-DD1FF6FD419A}"/>
    <dgm:cxn modelId="{8709B32C-9D8B-489A-A587-C0F2CD1D0E0C}" type="presOf" srcId="{7F0859C9-31EA-48F9-9A42-BA40D58269E1}" destId="{A9F8134E-0C39-4D33-B750-A1D87DA2CBEA}" srcOrd="0" destOrd="0" presId="urn:microsoft.com/office/officeart/2005/8/layout/radial1"/>
    <dgm:cxn modelId="{74D9C933-CF0A-4C17-B92D-79766C3A9657}" type="presOf" srcId="{F2524EFE-30FE-47BC-8DF2-E2D207153CB9}" destId="{B743D197-5D2A-4FAF-9E19-A2D183781AC4}" srcOrd="0" destOrd="0" presId="urn:microsoft.com/office/officeart/2005/8/layout/radial1"/>
    <dgm:cxn modelId="{20CBD23B-4E43-498F-8D67-44F3397DDB27}" type="presOf" srcId="{8EDC6008-AEE5-4C6A-B2AC-138AD9EDC645}" destId="{25F87FA2-4DA9-4C62-AEA6-93E350F686B0}" srcOrd="0" destOrd="0" presId="urn:microsoft.com/office/officeart/2005/8/layout/radial1"/>
    <dgm:cxn modelId="{B9281D5D-EA46-4C07-AD0E-6D755D5D097E}" type="presOf" srcId="{AF1AB733-6B3E-45F5-BABD-7069E07FED77}" destId="{4F5F10FA-51EA-409C-8940-D6DE86E9046E}" srcOrd="0" destOrd="0" presId="urn:microsoft.com/office/officeart/2005/8/layout/radial1"/>
    <dgm:cxn modelId="{FCA0375E-899D-4D99-8D7D-A442E018928E}" type="presOf" srcId="{A4426C76-AC41-4B12-BF40-287D413C02AA}" destId="{29059327-E3F2-40EF-AA75-F628AF7FB8E6}" srcOrd="1" destOrd="0" presId="urn:microsoft.com/office/officeart/2005/8/layout/radial1"/>
    <dgm:cxn modelId="{E525165F-5C06-4746-B3BA-D3B627DB1AC9}" type="presOf" srcId="{9D892D00-A07D-45CC-BB96-D5E5CBFCEB6D}" destId="{439953A6-2E53-4505-9CF9-41D3427D3F47}" srcOrd="1" destOrd="0" presId="urn:microsoft.com/office/officeart/2005/8/layout/radial1"/>
    <dgm:cxn modelId="{F9176041-D36B-4E83-96A5-9F67BEB8B677}" type="presOf" srcId="{A0A13D81-6FF1-4308-B0D9-18BFACCABE5D}" destId="{087942CB-58ED-4136-A234-8C20011BB923}" srcOrd="1" destOrd="0" presId="urn:microsoft.com/office/officeart/2005/8/layout/radial1"/>
    <dgm:cxn modelId="{1D056943-C677-4917-BC50-58C99873DD24}" srcId="{362A159D-FF13-4FAC-A85B-374687B48135}" destId="{E653A0CD-D04C-46F5-981F-6326E3967D0A}" srcOrd="7" destOrd="0" parTransId="{27187420-42AE-4F73-8783-0EC757259316}" sibTransId="{EFCEC79B-66A1-4446-9C7B-8BE7EB44A645}"/>
    <dgm:cxn modelId="{24E03E45-01F6-4DB0-BF4D-D2980DA1C956}" type="presOf" srcId="{1A58E4AE-7F44-402E-B69E-6E9F3D15A2F2}" destId="{01E2C508-1818-4162-A29B-90FE901CCBD3}" srcOrd="0" destOrd="0" presId="urn:microsoft.com/office/officeart/2005/8/layout/radial1"/>
    <dgm:cxn modelId="{A8D86E67-3954-42C3-AC5A-9A6D56C5AC73}" srcId="{362A159D-FF13-4FAC-A85B-374687B48135}" destId="{6B7355DB-EF19-4F26-B671-B259D82F3066}" srcOrd="6" destOrd="0" parTransId="{FFA16A38-6A8E-40AC-AE87-FAFA6E30E7DF}" sibTransId="{4F0B3DA8-4561-4DF3-A47A-9CAA7C1D969B}"/>
    <dgm:cxn modelId="{7B81B16F-96C9-46A1-B669-C9322877BDAD}" srcId="{362A159D-FF13-4FAC-A85B-374687B48135}" destId="{422576AB-DAC9-44A3-90E3-A908B0931FA1}" srcOrd="2" destOrd="0" parTransId="{A0A13D81-6FF1-4308-B0D9-18BFACCABE5D}" sibTransId="{E1E0238D-ADFF-45C5-A146-4B24ABFEDC6D}"/>
    <dgm:cxn modelId="{894B3A74-F2A6-4E5F-A7EA-4ACD0784CF00}" type="presOf" srcId="{A71B3307-C8F5-4924-8E2A-8E2CEA47D083}" destId="{DBD93F48-71C9-4A49-A88F-C4D5AF73E126}" srcOrd="0" destOrd="0" presId="urn:microsoft.com/office/officeart/2005/8/layout/radial1"/>
    <dgm:cxn modelId="{5C9EE57F-0E17-428E-B4A8-612630E85219}" type="presOf" srcId="{0760A566-F6E0-4F0C-BB8F-67E2C86AFE91}" destId="{10DCC442-D41A-48D2-9593-859C55B17D39}" srcOrd="0" destOrd="0" presId="urn:microsoft.com/office/officeart/2005/8/layout/radial1"/>
    <dgm:cxn modelId="{DE695287-31A6-4374-B259-8B5590853218}" type="presOf" srcId="{9D892D00-A07D-45CC-BB96-D5E5CBFCEB6D}" destId="{38CE1770-B8A1-4357-81DA-28054FFFB8BD}" srcOrd="0" destOrd="0" presId="urn:microsoft.com/office/officeart/2005/8/layout/radial1"/>
    <dgm:cxn modelId="{CA9A1388-F9D6-440B-9A33-29467279E9B9}" type="presOf" srcId="{62D83FDF-5C83-46F6-AB9A-6D1F6402412A}" destId="{FDE72CBE-4E5C-4780-BDEB-96B4B6C05706}" srcOrd="0" destOrd="0" presId="urn:microsoft.com/office/officeart/2005/8/layout/radial1"/>
    <dgm:cxn modelId="{0B013E94-0254-4C2A-BC42-0C9CE845081A}" srcId="{362A159D-FF13-4FAC-A85B-374687B48135}" destId="{A71B3307-C8F5-4924-8E2A-8E2CEA47D083}" srcOrd="4" destOrd="0" parTransId="{F96FC5B4-E197-43E7-8F6D-A8EE9CBC5F2D}" sibTransId="{DD2CC4ED-90D1-4861-B3E7-0B1027A94ABF}"/>
    <dgm:cxn modelId="{8A866294-DCD8-4EFF-8634-2EF678AAAD29}" type="presOf" srcId="{0E259003-8614-4669-AAAD-EEA17B1B0A73}" destId="{8552EE43-1ECD-4A1A-88AD-177CAF34DAAF}" srcOrd="0" destOrd="0" presId="urn:microsoft.com/office/officeart/2005/8/layout/radial1"/>
    <dgm:cxn modelId="{5CE811A1-A09E-4DB9-A1B1-CA19231E985E}" type="presOf" srcId="{A0A13D81-6FF1-4308-B0D9-18BFACCABE5D}" destId="{BE6309C3-D4EB-4E2E-88C1-894F7E4DD7C3}" srcOrd="0" destOrd="0" presId="urn:microsoft.com/office/officeart/2005/8/layout/radial1"/>
    <dgm:cxn modelId="{EF71F7A6-47B4-44BB-B5F7-E982AF19B372}" type="presOf" srcId="{0760A566-F6E0-4F0C-BB8F-67E2C86AFE91}" destId="{A8B209C6-E589-4ECE-9611-4C4DD36C822A}" srcOrd="1" destOrd="0" presId="urn:microsoft.com/office/officeart/2005/8/layout/radial1"/>
    <dgm:cxn modelId="{CF0B40A9-24D1-4EDC-8FF9-0E41C31169A8}" srcId="{362A159D-FF13-4FAC-A85B-374687B48135}" destId="{8EDC6008-AEE5-4C6A-B2AC-138AD9EDC645}" srcOrd="1" destOrd="0" parTransId="{62D83FDF-5C83-46F6-AB9A-6D1F6402412A}" sibTransId="{81E9C8B4-1DD1-4EAE-A72F-46B34A7D56A8}"/>
    <dgm:cxn modelId="{6A2ABFA9-48D9-4235-BC82-8F0BF597A0F2}" type="presOf" srcId="{384F0778-E50E-436E-827D-2C9E1471256D}" destId="{E6D477E1-258C-4040-93B4-1A5DB4F3E511}" srcOrd="0" destOrd="0" presId="urn:microsoft.com/office/officeart/2005/8/layout/radial1"/>
    <dgm:cxn modelId="{3C7E8DAC-F654-4170-8312-8D5B7AA2977F}" srcId="{7F0859C9-31EA-48F9-9A42-BA40D58269E1}" destId="{362A159D-FF13-4FAC-A85B-374687B48135}" srcOrd="0" destOrd="0" parTransId="{8BDF03CE-45F6-42D7-8311-D9B8A4A11728}" sibTransId="{06F1B027-9192-4E8D-852D-E58F574E1604}"/>
    <dgm:cxn modelId="{59BD39B6-FE9A-4DCD-9D31-80905841D4F6}" type="presOf" srcId="{A4426C76-AC41-4B12-BF40-287D413C02AA}" destId="{812423FC-B4B7-4B77-AA8D-41E9D0FC299A}" srcOrd="0" destOrd="0" presId="urn:microsoft.com/office/officeart/2005/8/layout/radial1"/>
    <dgm:cxn modelId="{A285E3B8-DB16-4A77-A065-4BE968ED7EB3}" type="presOf" srcId="{F96FC5B4-E197-43E7-8F6D-A8EE9CBC5F2D}" destId="{5419B3F7-558C-4A54-8301-43C8889E0175}" srcOrd="1" destOrd="0" presId="urn:microsoft.com/office/officeart/2005/8/layout/radial1"/>
    <dgm:cxn modelId="{CDC0E1BF-1E74-4124-A28D-2C6E4829CB2E}" type="presOf" srcId="{0E259003-8614-4669-AAAD-EEA17B1B0A73}" destId="{AE1B6CAF-EA12-450D-ADA2-2ACC18FA2330}" srcOrd="1" destOrd="0" presId="urn:microsoft.com/office/officeart/2005/8/layout/radial1"/>
    <dgm:cxn modelId="{95B9BDC0-59FF-4C9B-B04C-6A440643F256}" srcId="{362A159D-FF13-4FAC-A85B-374687B48135}" destId="{AF1AB733-6B3E-45F5-BABD-7069E07FED77}" srcOrd="5" destOrd="0" parTransId="{9D892D00-A07D-45CC-BB96-D5E5CBFCEB6D}" sibTransId="{10BAEA73-FE67-4D56-89D8-ADE60F41B666}"/>
    <dgm:cxn modelId="{7763ADC5-283A-4AA6-AE66-88076391729F}" type="presOf" srcId="{A4A70B05-7C71-4638-B6C1-7C2B64384A66}" destId="{3120E862-A5C4-4D85-BA34-FF7D0FE8EEFD}" srcOrd="0" destOrd="0" presId="urn:microsoft.com/office/officeart/2005/8/layout/radial1"/>
    <dgm:cxn modelId="{A88D99CE-5E81-4B04-9689-F393D92BFACD}" type="presOf" srcId="{FFA16A38-6A8E-40AC-AE87-FAFA6E30E7DF}" destId="{D36E9D1C-2EE0-4361-B72B-0CD44D7BE3AA}" srcOrd="1" destOrd="0" presId="urn:microsoft.com/office/officeart/2005/8/layout/radial1"/>
    <dgm:cxn modelId="{C34004D3-E825-45DF-A1B7-C77CBCB0A82B}" type="presOf" srcId="{F96FC5B4-E197-43E7-8F6D-A8EE9CBC5F2D}" destId="{094FDC92-7083-4C9D-A98C-4FE2E40A0EAB}" srcOrd="0" destOrd="0" presId="urn:microsoft.com/office/officeart/2005/8/layout/radial1"/>
    <dgm:cxn modelId="{A91AEFD4-89D0-4730-A942-4CA940DDAEA3}" type="presOf" srcId="{422576AB-DAC9-44A3-90E3-A908B0931FA1}" destId="{9F43D5F1-E095-4069-A120-C7994BBDA9C3}" srcOrd="0" destOrd="0" presId="urn:microsoft.com/office/officeart/2005/8/layout/radial1"/>
    <dgm:cxn modelId="{EEED5CEA-8912-43AA-9CAC-3346571E56E8}" type="presOf" srcId="{362A159D-FF13-4FAC-A85B-374687B48135}" destId="{CD7531E7-C63B-48E8-A370-6D2B5B77D4F6}" srcOrd="0" destOrd="0" presId="urn:microsoft.com/office/officeart/2005/8/layout/radial1"/>
    <dgm:cxn modelId="{8DF183EC-CBBE-45F3-A462-56206B45BB08}" srcId="{362A159D-FF13-4FAC-A85B-374687B48135}" destId="{A4A70B05-7C71-4638-B6C1-7C2B64384A66}" srcOrd="9" destOrd="0" parTransId="{A4426C76-AC41-4B12-BF40-287D413C02AA}" sibTransId="{603362BB-69E7-4BB6-AD49-A1AA9CC6CB28}"/>
    <dgm:cxn modelId="{D35860F2-813A-4851-AE99-3D82AB825171}" srcId="{362A159D-FF13-4FAC-A85B-374687B48135}" destId="{E33733DA-66C1-477B-A43D-66E786A9CFA7}" srcOrd="8" destOrd="0" parTransId="{0760A566-F6E0-4F0C-BB8F-67E2C86AFE91}" sibTransId="{5FC5D847-A196-4412-BD7C-8F37AB4A4AD5}"/>
    <dgm:cxn modelId="{AAFC11F9-3917-4BE6-85FD-FFE7CDCE53BF}" type="presOf" srcId="{6B7355DB-EF19-4F26-B671-B259D82F3066}" destId="{33272B23-3AD7-468D-9710-696BC2609CE9}" srcOrd="0" destOrd="0" presId="urn:microsoft.com/office/officeart/2005/8/layout/radial1"/>
    <dgm:cxn modelId="{3907060E-122A-4051-83DA-9EC62DCC553B}" type="presParOf" srcId="{A9F8134E-0C39-4D33-B750-A1D87DA2CBEA}" destId="{CD7531E7-C63B-48E8-A370-6D2B5B77D4F6}" srcOrd="0" destOrd="0" presId="urn:microsoft.com/office/officeart/2005/8/layout/radial1"/>
    <dgm:cxn modelId="{62E8EA84-6381-493A-BCE7-E99D43B800BC}" type="presParOf" srcId="{A9F8134E-0C39-4D33-B750-A1D87DA2CBEA}" destId="{B743D197-5D2A-4FAF-9E19-A2D183781AC4}" srcOrd="1" destOrd="0" presId="urn:microsoft.com/office/officeart/2005/8/layout/radial1"/>
    <dgm:cxn modelId="{C382BB1A-393D-476A-9958-DE8D1338CC4F}" type="presParOf" srcId="{B743D197-5D2A-4FAF-9E19-A2D183781AC4}" destId="{3A159B65-6A4F-419B-834A-FB7A998159A4}" srcOrd="0" destOrd="0" presId="urn:microsoft.com/office/officeart/2005/8/layout/radial1"/>
    <dgm:cxn modelId="{A12C3C9E-0E22-4196-974E-3282D89CFF53}" type="presParOf" srcId="{A9F8134E-0C39-4D33-B750-A1D87DA2CBEA}" destId="{01E2C508-1818-4162-A29B-90FE901CCBD3}" srcOrd="2" destOrd="0" presId="urn:microsoft.com/office/officeart/2005/8/layout/radial1"/>
    <dgm:cxn modelId="{D28C5C08-C52E-4B9D-B497-883F06C5BAB0}" type="presParOf" srcId="{A9F8134E-0C39-4D33-B750-A1D87DA2CBEA}" destId="{FDE72CBE-4E5C-4780-BDEB-96B4B6C05706}" srcOrd="3" destOrd="0" presId="urn:microsoft.com/office/officeart/2005/8/layout/radial1"/>
    <dgm:cxn modelId="{40A7410A-B3B4-4E9B-A2E0-CA95FCAEF214}" type="presParOf" srcId="{FDE72CBE-4E5C-4780-BDEB-96B4B6C05706}" destId="{65EA653B-8DDF-4064-BCA9-AFDC4F396148}" srcOrd="0" destOrd="0" presId="urn:microsoft.com/office/officeart/2005/8/layout/radial1"/>
    <dgm:cxn modelId="{8CF764B8-252A-4EFE-85B4-B4577425F695}" type="presParOf" srcId="{A9F8134E-0C39-4D33-B750-A1D87DA2CBEA}" destId="{25F87FA2-4DA9-4C62-AEA6-93E350F686B0}" srcOrd="4" destOrd="0" presId="urn:microsoft.com/office/officeart/2005/8/layout/radial1"/>
    <dgm:cxn modelId="{83C33BB2-6FA0-4121-A968-0308A0032E80}" type="presParOf" srcId="{A9F8134E-0C39-4D33-B750-A1D87DA2CBEA}" destId="{BE6309C3-D4EB-4E2E-88C1-894F7E4DD7C3}" srcOrd="5" destOrd="0" presId="urn:microsoft.com/office/officeart/2005/8/layout/radial1"/>
    <dgm:cxn modelId="{70AE012B-7E4D-4C36-9F77-CC2A8BB6E018}" type="presParOf" srcId="{BE6309C3-D4EB-4E2E-88C1-894F7E4DD7C3}" destId="{087942CB-58ED-4136-A234-8C20011BB923}" srcOrd="0" destOrd="0" presId="urn:microsoft.com/office/officeart/2005/8/layout/radial1"/>
    <dgm:cxn modelId="{379FC366-4114-412B-9430-DD65E3D70F32}" type="presParOf" srcId="{A9F8134E-0C39-4D33-B750-A1D87DA2CBEA}" destId="{9F43D5F1-E095-4069-A120-C7994BBDA9C3}" srcOrd="6" destOrd="0" presId="urn:microsoft.com/office/officeart/2005/8/layout/radial1"/>
    <dgm:cxn modelId="{11D6C25A-D03C-4C89-B721-225A3B1480B3}" type="presParOf" srcId="{A9F8134E-0C39-4D33-B750-A1D87DA2CBEA}" destId="{8552EE43-1ECD-4A1A-88AD-177CAF34DAAF}" srcOrd="7" destOrd="0" presId="urn:microsoft.com/office/officeart/2005/8/layout/radial1"/>
    <dgm:cxn modelId="{F65D5AC1-4222-4027-89E9-388AFFE82D5E}" type="presParOf" srcId="{8552EE43-1ECD-4A1A-88AD-177CAF34DAAF}" destId="{AE1B6CAF-EA12-450D-ADA2-2ACC18FA2330}" srcOrd="0" destOrd="0" presId="urn:microsoft.com/office/officeart/2005/8/layout/radial1"/>
    <dgm:cxn modelId="{097E3D57-ED69-4207-8750-CB9A4E001065}" type="presParOf" srcId="{A9F8134E-0C39-4D33-B750-A1D87DA2CBEA}" destId="{E6D477E1-258C-4040-93B4-1A5DB4F3E511}" srcOrd="8" destOrd="0" presId="urn:microsoft.com/office/officeart/2005/8/layout/radial1"/>
    <dgm:cxn modelId="{35A5B474-5EB9-4364-8225-FAB82615A5D4}" type="presParOf" srcId="{A9F8134E-0C39-4D33-B750-A1D87DA2CBEA}" destId="{094FDC92-7083-4C9D-A98C-4FE2E40A0EAB}" srcOrd="9" destOrd="0" presId="urn:microsoft.com/office/officeart/2005/8/layout/radial1"/>
    <dgm:cxn modelId="{13000DF7-5E9A-4000-AE56-8FC16495E130}" type="presParOf" srcId="{094FDC92-7083-4C9D-A98C-4FE2E40A0EAB}" destId="{5419B3F7-558C-4A54-8301-43C8889E0175}" srcOrd="0" destOrd="0" presId="urn:microsoft.com/office/officeart/2005/8/layout/radial1"/>
    <dgm:cxn modelId="{FDE38FD5-16C2-42C4-8681-ED8FF5647547}" type="presParOf" srcId="{A9F8134E-0C39-4D33-B750-A1D87DA2CBEA}" destId="{DBD93F48-71C9-4A49-A88F-C4D5AF73E126}" srcOrd="10" destOrd="0" presId="urn:microsoft.com/office/officeart/2005/8/layout/radial1"/>
    <dgm:cxn modelId="{AB6EE723-2E20-416D-89CC-3CDB1B6F124F}" type="presParOf" srcId="{A9F8134E-0C39-4D33-B750-A1D87DA2CBEA}" destId="{38CE1770-B8A1-4357-81DA-28054FFFB8BD}" srcOrd="11" destOrd="0" presId="urn:microsoft.com/office/officeart/2005/8/layout/radial1"/>
    <dgm:cxn modelId="{1F3CA059-9EE7-489F-B908-65D59DD04673}" type="presParOf" srcId="{38CE1770-B8A1-4357-81DA-28054FFFB8BD}" destId="{439953A6-2E53-4505-9CF9-41D3427D3F47}" srcOrd="0" destOrd="0" presId="urn:microsoft.com/office/officeart/2005/8/layout/radial1"/>
    <dgm:cxn modelId="{25FA2FCA-0845-4C0A-ADBC-015A52AC6D61}" type="presParOf" srcId="{A9F8134E-0C39-4D33-B750-A1D87DA2CBEA}" destId="{4F5F10FA-51EA-409C-8940-D6DE86E9046E}" srcOrd="12" destOrd="0" presId="urn:microsoft.com/office/officeart/2005/8/layout/radial1"/>
    <dgm:cxn modelId="{6A42D361-C785-45B3-B6F8-AC1C61EE58B3}" type="presParOf" srcId="{A9F8134E-0C39-4D33-B750-A1D87DA2CBEA}" destId="{80E41FAF-D63E-4A73-A1F0-FDDB5374C450}" srcOrd="13" destOrd="0" presId="urn:microsoft.com/office/officeart/2005/8/layout/radial1"/>
    <dgm:cxn modelId="{6A2CDC55-00F6-4D3D-BBC6-E29959DB74F7}" type="presParOf" srcId="{80E41FAF-D63E-4A73-A1F0-FDDB5374C450}" destId="{D36E9D1C-2EE0-4361-B72B-0CD44D7BE3AA}" srcOrd="0" destOrd="0" presId="urn:microsoft.com/office/officeart/2005/8/layout/radial1"/>
    <dgm:cxn modelId="{6837EBA4-E2FF-4A51-AD91-443E6CB2B1EC}" type="presParOf" srcId="{A9F8134E-0C39-4D33-B750-A1D87DA2CBEA}" destId="{33272B23-3AD7-468D-9710-696BC2609CE9}" srcOrd="14" destOrd="0" presId="urn:microsoft.com/office/officeart/2005/8/layout/radial1"/>
    <dgm:cxn modelId="{DDEBF6E1-EE35-4DFA-AA65-F1E6A80604DA}" type="presParOf" srcId="{A9F8134E-0C39-4D33-B750-A1D87DA2CBEA}" destId="{F926FECA-5D5B-488B-9C2F-53A8A57D9C49}" srcOrd="15" destOrd="0" presId="urn:microsoft.com/office/officeart/2005/8/layout/radial1"/>
    <dgm:cxn modelId="{0F9BA510-402E-4911-8A2D-9B85972E7D02}" type="presParOf" srcId="{F926FECA-5D5B-488B-9C2F-53A8A57D9C49}" destId="{FBD797F2-11EF-4EE5-9188-8C412EF06641}" srcOrd="0" destOrd="0" presId="urn:microsoft.com/office/officeart/2005/8/layout/radial1"/>
    <dgm:cxn modelId="{E4C8A48B-BF91-4815-99FC-CE6920AADDB0}" type="presParOf" srcId="{A9F8134E-0C39-4D33-B750-A1D87DA2CBEA}" destId="{A49BC633-DA9A-4861-AF9B-4B0BC38C54F4}" srcOrd="16" destOrd="0" presId="urn:microsoft.com/office/officeart/2005/8/layout/radial1"/>
    <dgm:cxn modelId="{C3856D90-CABD-43BC-92FA-75E326203429}" type="presParOf" srcId="{A9F8134E-0C39-4D33-B750-A1D87DA2CBEA}" destId="{10DCC442-D41A-48D2-9593-859C55B17D39}" srcOrd="17" destOrd="0" presId="urn:microsoft.com/office/officeart/2005/8/layout/radial1"/>
    <dgm:cxn modelId="{CCDC0128-1C2D-4F46-B78E-B35775DD99B4}" type="presParOf" srcId="{10DCC442-D41A-48D2-9593-859C55B17D39}" destId="{A8B209C6-E589-4ECE-9611-4C4DD36C822A}" srcOrd="0" destOrd="0" presId="urn:microsoft.com/office/officeart/2005/8/layout/radial1"/>
    <dgm:cxn modelId="{D85C7929-1F31-4803-85D4-05F04B40F832}" type="presParOf" srcId="{A9F8134E-0C39-4D33-B750-A1D87DA2CBEA}" destId="{18372B7C-F93F-447D-9822-9229644BBAEB}" srcOrd="18" destOrd="0" presId="urn:microsoft.com/office/officeart/2005/8/layout/radial1"/>
    <dgm:cxn modelId="{0F9733F5-170F-438B-BF9B-BEAEA4AA1934}" type="presParOf" srcId="{A9F8134E-0C39-4D33-B750-A1D87DA2CBEA}" destId="{812423FC-B4B7-4B77-AA8D-41E9D0FC299A}" srcOrd="19" destOrd="0" presId="urn:microsoft.com/office/officeart/2005/8/layout/radial1"/>
    <dgm:cxn modelId="{9DAE3CFD-7E97-4A3B-A411-4EBD9283C3CD}" type="presParOf" srcId="{812423FC-B4B7-4B77-AA8D-41E9D0FC299A}" destId="{29059327-E3F2-40EF-AA75-F628AF7FB8E6}" srcOrd="0" destOrd="0" presId="urn:microsoft.com/office/officeart/2005/8/layout/radial1"/>
    <dgm:cxn modelId="{53825A56-6D0E-4878-BC70-DBC1DAE36CD2}" type="presParOf" srcId="{A9F8134E-0C39-4D33-B750-A1D87DA2CBEA}" destId="{3120E862-A5C4-4D85-BA34-FF7D0FE8EEFD}" srcOrd="2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0859C9-31EA-48F9-9A42-BA40D58269E1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62A159D-FF13-4FAC-A85B-374687B48135}">
      <dgm:prSet phldrT="[텍스트]"/>
      <dgm:spPr/>
      <dgm:t>
        <a:bodyPr/>
        <a:lstStyle/>
        <a:p>
          <a:pPr latinLnBrk="1"/>
          <a:r>
            <a:rPr lang="ko-KR" altLang="en-US" dirty="0"/>
            <a:t>일반</a:t>
          </a:r>
        </a:p>
      </dgm:t>
    </dgm:pt>
    <dgm:pt modelId="{8BDF03CE-45F6-42D7-8311-D9B8A4A11728}" type="parTrans" cxnId="{3C7E8DAC-F654-4170-8312-8D5B7AA2977F}">
      <dgm:prSet/>
      <dgm:spPr/>
      <dgm:t>
        <a:bodyPr/>
        <a:lstStyle/>
        <a:p>
          <a:pPr latinLnBrk="1"/>
          <a:endParaRPr lang="ko-KR" altLang="en-US"/>
        </a:p>
      </dgm:t>
    </dgm:pt>
    <dgm:pt modelId="{06F1B027-9192-4E8D-852D-E58F574E1604}" type="sibTrans" cxnId="{3C7E8DAC-F654-4170-8312-8D5B7AA2977F}">
      <dgm:prSet/>
      <dgm:spPr/>
      <dgm:t>
        <a:bodyPr/>
        <a:lstStyle/>
        <a:p>
          <a:pPr latinLnBrk="1"/>
          <a:endParaRPr lang="ko-KR" altLang="en-US"/>
        </a:p>
      </dgm:t>
    </dgm:pt>
    <dgm:pt modelId="{1A58E4AE-7F44-402E-B69E-6E9F3D15A2F2}">
      <dgm:prSet phldrT="[텍스트]"/>
      <dgm:spPr/>
      <dgm:t>
        <a:bodyPr/>
        <a:lstStyle/>
        <a:p>
          <a:pPr latinLnBrk="1"/>
          <a:r>
            <a:rPr lang="ko-KR" altLang="en-US" dirty="0"/>
            <a:t>공지</a:t>
          </a:r>
          <a:br>
            <a:rPr lang="en-US" altLang="ko-KR" dirty="0"/>
          </a:br>
          <a:r>
            <a:rPr lang="ko-KR" altLang="en-US" dirty="0"/>
            <a:t>사항</a:t>
          </a:r>
        </a:p>
      </dgm:t>
    </dgm:pt>
    <dgm:pt modelId="{F2524EFE-30FE-47BC-8DF2-E2D207153CB9}" type="parTrans" cxnId="{B1C0EC2A-1CED-44F6-9349-1642BFD58B64}">
      <dgm:prSet/>
      <dgm:spPr/>
      <dgm:t>
        <a:bodyPr/>
        <a:lstStyle/>
        <a:p>
          <a:pPr latinLnBrk="1"/>
          <a:endParaRPr lang="ko-KR" altLang="en-US"/>
        </a:p>
      </dgm:t>
    </dgm:pt>
    <dgm:pt modelId="{1D3F02F5-A033-49FC-AC57-DD1FF6FD419A}" type="sibTrans" cxnId="{B1C0EC2A-1CED-44F6-9349-1642BFD58B64}">
      <dgm:prSet/>
      <dgm:spPr/>
      <dgm:t>
        <a:bodyPr/>
        <a:lstStyle/>
        <a:p>
          <a:pPr latinLnBrk="1"/>
          <a:endParaRPr lang="ko-KR" altLang="en-US"/>
        </a:p>
      </dgm:t>
    </dgm:pt>
    <dgm:pt modelId="{422576AB-DAC9-44A3-90E3-A908B0931FA1}">
      <dgm:prSet phldrT="[텍스트]"/>
      <dgm:spPr/>
      <dgm:t>
        <a:bodyPr/>
        <a:lstStyle/>
        <a:p>
          <a:pPr latinLnBrk="1"/>
          <a:r>
            <a:rPr lang="ko-KR" altLang="en-US" dirty="0"/>
            <a:t>자료</a:t>
          </a:r>
        </a:p>
      </dgm:t>
    </dgm:pt>
    <dgm:pt modelId="{A0A13D81-6FF1-4308-B0D9-18BFACCABE5D}" type="parTrans" cxnId="{7B81B16F-96C9-46A1-B669-C9322877BDAD}">
      <dgm:prSet/>
      <dgm:spPr/>
      <dgm:t>
        <a:bodyPr/>
        <a:lstStyle/>
        <a:p>
          <a:pPr latinLnBrk="1"/>
          <a:endParaRPr lang="ko-KR" altLang="en-US"/>
        </a:p>
      </dgm:t>
    </dgm:pt>
    <dgm:pt modelId="{E1E0238D-ADFF-45C5-A146-4B24ABFEDC6D}" type="sibTrans" cxnId="{7B81B16F-96C9-46A1-B669-C9322877BDAD}">
      <dgm:prSet/>
      <dgm:spPr/>
      <dgm:t>
        <a:bodyPr/>
        <a:lstStyle/>
        <a:p>
          <a:pPr latinLnBrk="1"/>
          <a:endParaRPr lang="ko-KR" altLang="en-US"/>
        </a:p>
      </dgm:t>
    </dgm:pt>
    <dgm:pt modelId="{A71B3307-C8F5-4924-8E2A-8E2CEA47D083}">
      <dgm:prSet phldrT="[텍스트]"/>
      <dgm:spPr/>
      <dgm:t>
        <a:bodyPr/>
        <a:lstStyle/>
        <a:p>
          <a:pPr latinLnBrk="1"/>
          <a:r>
            <a:rPr lang="ko-KR" altLang="en-US" dirty="0"/>
            <a:t>도서관</a:t>
          </a:r>
        </a:p>
      </dgm:t>
    </dgm:pt>
    <dgm:pt modelId="{F96FC5B4-E197-43E7-8F6D-A8EE9CBC5F2D}" type="parTrans" cxnId="{0B013E94-0254-4C2A-BC42-0C9CE845081A}">
      <dgm:prSet/>
      <dgm:spPr/>
      <dgm:t>
        <a:bodyPr/>
        <a:lstStyle/>
        <a:p>
          <a:pPr latinLnBrk="1"/>
          <a:endParaRPr lang="ko-KR" altLang="en-US"/>
        </a:p>
      </dgm:t>
    </dgm:pt>
    <dgm:pt modelId="{DD2CC4ED-90D1-4861-B3E7-0B1027A94ABF}" type="sibTrans" cxnId="{0B013E94-0254-4C2A-BC42-0C9CE845081A}">
      <dgm:prSet/>
      <dgm:spPr/>
      <dgm:t>
        <a:bodyPr/>
        <a:lstStyle/>
        <a:p>
          <a:pPr latinLnBrk="1"/>
          <a:endParaRPr lang="ko-KR" altLang="en-US"/>
        </a:p>
      </dgm:t>
    </dgm:pt>
    <dgm:pt modelId="{384F0778-E50E-436E-827D-2C9E1471256D}">
      <dgm:prSet/>
      <dgm:spPr/>
      <dgm:t>
        <a:bodyPr/>
        <a:lstStyle/>
        <a:p>
          <a:pPr latinLnBrk="1"/>
          <a:r>
            <a:rPr lang="ko-KR" altLang="en-US" dirty="0"/>
            <a:t>대출 및 반납</a:t>
          </a:r>
        </a:p>
      </dgm:t>
    </dgm:pt>
    <dgm:pt modelId="{0E259003-8614-4669-AAAD-EEA17B1B0A73}" type="parTrans" cxnId="{88B8380C-0BEF-4CFA-96F8-46CCBBFF3392}">
      <dgm:prSet/>
      <dgm:spPr/>
      <dgm:t>
        <a:bodyPr/>
        <a:lstStyle/>
        <a:p>
          <a:pPr latinLnBrk="1"/>
          <a:endParaRPr lang="ko-KR" altLang="en-US"/>
        </a:p>
      </dgm:t>
    </dgm:pt>
    <dgm:pt modelId="{325CB357-ECAF-4FB2-94EB-B8F56F7BF1B0}" type="sibTrans" cxnId="{88B8380C-0BEF-4CFA-96F8-46CCBBFF3392}">
      <dgm:prSet/>
      <dgm:spPr/>
      <dgm:t>
        <a:bodyPr/>
        <a:lstStyle/>
        <a:p>
          <a:pPr latinLnBrk="1"/>
          <a:endParaRPr lang="ko-KR" altLang="en-US"/>
        </a:p>
      </dgm:t>
    </dgm:pt>
    <dgm:pt modelId="{6B7355DB-EF19-4F26-B671-B259D82F3066}">
      <dgm:prSet/>
      <dgm:spPr/>
      <dgm:t>
        <a:bodyPr/>
        <a:lstStyle/>
        <a:p>
          <a:pPr latinLnBrk="1"/>
          <a:r>
            <a:rPr lang="ko-KR" altLang="en-US" dirty="0"/>
            <a:t>상호</a:t>
          </a:r>
          <a:br>
            <a:rPr lang="en-US" altLang="ko-KR" dirty="0"/>
          </a:br>
          <a:r>
            <a:rPr lang="ko-KR" altLang="en-US" dirty="0"/>
            <a:t>대차</a:t>
          </a:r>
        </a:p>
      </dgm:t>
    </dgm:pt>
    <dgm:pt modelId="{FFA16A38-6A8E-40AC-AE87-FAFA6E30E7DF}" type="parTrans" cxnId="{A8D86E67-3954-42C3-AC5A-9A6D56C5AC73}">
      <dgm:prSet/>
      <dgm:spPr/>
      <dgm:t>
        <a:bodyPr/>
        <a:lstStyle/>
        <a:p>
          <a:pPr latinLnBrk="1"/>
          <a:endParaRPr lang="ko-KR" altLang="en-US"/>
        </a:p>
      </dgm:t>
    </dgm:pt>
    <dgm:pt modelId="{4F0B3DA8-4561-4DF3-A47A-9CAA7C1D969B}" type="sibTrans" cxnId="{A8D86E67-3954-42C3-AC5A-9A6D56C5AC73}">
      <dgm:prSet/>
      <dgm:spPr/>
      <dgm:t>
        <a:bodyPr/>
        <a:lstStyle/>
        <a:p>
          <a:pPr latinLnBrk="1"/>
          <a:endParaRPr lang="ko-KR" altLang="en-US"/>
        </a:p>
      </dgm:t>
    </dgm:pt>
    <dgm:pt modelId="{A4A70B05-7C71-4638-B6C1-7C2B64384A66}">
      <dgm:prSet/>
      <dgm:spPr/>
      <dgm:t>
        <a:bodyPr/>
        <a:lstStyle/>
        <a:p>
          <a:pPr latinLnBrk="1"/>
          <a:r>
            <a:rPr lang="ko-KR" altLang="en-US" dirty="0"/>
            <a:t>예약</a:t>
          </a:r>
        </a:p>
      </dgm:t>
    </dgm:pt>
    <dgm:pt modelId="{A4426C76-AC41-4B12-BF40-287D413C02AA}" type="parTrans" cxnId="{8DF183EC-CBBE-45F3-A462-56206B45BB08}">
      <dgm:prSet/>
      <dgm:spPr/>
      <dgm:t>
        <a:bodyPr/>
        <a:lstStyle/>
        <a:p>
          <a:pPr latinLnBrk="1"/>
          <a:endParaRPr lang="ko-KR" altLang="en-US"/>
        </a:p>
      </dgm:t>
    </dgm:pt>
    <dgm:pt modelId="{603362BB-69E7-4BB6-AD49-A1AA9CC6CB28}" type="sibTrans" cxnId="{8DF183EC-CBBE-45F3-A462-56206B45BB08}">
      <dgm:prSet/>
      <dgm:spPr/>
      <dgm:t>
        <a:bodyPr/>
        <a:lstStyle/>
        <a:p>
          <a:pPr latinLnBrk="1"/>
          <a:endParaRPr lang="ko-KR" altLang="en-US"/>
        </a:p>
      </dgm:t>
    </dgm:pt>
    <dgm:pt modelId="{A9F8134E-0C39-4D33-B750-A1D87DA2CBEA}" type="pres">
      <dgm:prSet presAssocID="{7F0859C9-31EA-48F9-9A42-BA40D58269E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D7531E7-C63B-48E8-A370-6D2B5B77D4F6}" type="pres">
      <dgm:prSet presAssocID="{362A159D-FF13-4FAC-A85B-374687B48135}" presName="centerShape" presStyleLbl="node0" presStyleIdx="0" presStyleCnt="1"/>
      <dgm:spPr/>
    </dgm:pt>
    <dgm:pt modelId="{B743D197-5D2A-4FAF-9E19-A2D183781AC4}" type="pres">
      <dgm:prSet presAssocID="{F2524EFE-30FE-47BC-8DF2-E2D207153CB9}" presName="Name9" presStyleLbl="parChTrans1D2" presStyleIdx="0" presStyleCnt="6"/>
      <dgm:spPr/>
    </dgm:pt>
    <dgm:pt modelId="{3A159B65-6A4F-419B-834A-FB7A998159A4}" type="pres">
      <dgm:prSet presAssocID="{F2524EFE-30FE-47BC-8DF2-E2D207153CB9}" presName="connTx" presStyleLbl="parChTrans1D2" presStyleIdx="0" presStyleCnt="6"/>
      <dgm:spPr/>
    </dgm:pt>
    <dgm:pt modelId="{01E2C508-1818-4162-A29B-90FE901CCBD3}" type="pres">
      <dgm:prSet presAssocID="{1A58E4AE-7F44-402E-B69E-6E9F3D15A2F2}" presName="node" presStyleLbl="node1" presStyleIdx="0" presStyleCnt="6">
        <dgm:presLayoutVars>
          <dgm:bulletEnabled val="1"/>
        </dgm:presLayoutVars>
      </dgm:prSet>
      <dgm:spPr/>
    </dgm:pt>
    <dgm:pt modelId="{BE6309C3-D4EB-4E2E-88C1-894F7E4DD7C3}" type="pres">
      <dgm:prSet presAssocID="{A0A13D81-6FF1-4308-B0D9-18BFACCABE5D}" presName="Name9" presStyleLbl="parChTrans1D2" presStyleIdx="1" presStyleCnt="6"/>
      <dgm:spPr/>
    </dgm:pt>
    <dgm:pt modelId="{087942CB-58ED-4136-A234-8C20011BB923}" type="pres">
      <dgm:prSet presAssocID="{A0A13D81-6FF1-4308-B0D9-18BFACCABE5D}" presName="connTx" presStyleLbl="parChTrans1D2" presStyleIdx="1" presStyleCnt="6"/>
      <dgm:spPr/>
    </dgm:pt>
    <dgm:pt modelId="{9F43D5F1-E095-4069-A120-C7994BBDA9C3}" type="pres">
      <dgm:prSet presAssocID="{422576AB-DAC9-44A3-90E3-A908B0931FA1}" presName="node" presStyleLbl="node1" presStyleIdx="1" presStyleCnt="6">
        <dgm:presLayoutVars>
          <dgm:bulletEnabled val="1"/>
        </dgm:presLayoutVars>
      </dgm:prSet>
      <dgm:spPr/>
    </dgm:pt>
    <dgm:pt modelId="{8552EE43-1ECD-4A1A-88AD-177CAF34DAAF}" type="pres">
      <dgm:prSet presAssocID="{0E259003-8614-4669-AAAD-EEA17B1B0A73}" presName="Name9" presStyleLbl="parChTrans1D2" presStyleIdx="2" presStyleCnt="6"/>
      <dgm:spPr/>
    </dgm:pt>
    <dgm:pt modelId="{AE1B6CAF-EA12-450D-ADA2-2ACC18FA2330}" type="pres">
      <dgm:prSet presAssocID="{0E259003-8614-4669-AAAD-EEA17B1B0A73}" presName="connTx" presStyleLbl="parChTrans1D2" presStyleIdx="2" presStyleCnt="6"/>
      <dgm:spPr/>
    </dgm:pt>
    <dgm:pt modelId="{E6D477E1-258C-4040-93B4-1A5DB4F3E511}" type="pres">
      <dgm:prSet presAssocID="{384F0778-E50E-436E-827D-2C9E1471256D}" presName="node" presStyleLbl="node1" presStyleIdx="2" presStyleCnt="6">
        <dgm:presLayoutVars>
          <dgm:bulletEnabled val="1"/>
        </dgm:presLayoutVars>
      </dgm:prSet>
      <dgm:spPr/>
    </dgm:pt>
    <dgm:pt modelId="{094FDC92-7083-4C9D-A98C-4FE2E40A0EAB}" type="pres">
      <dgm:prSet presAssocID="{F96FC5B4-E197-43E7-8F6D-A8EE9CBC5F2D}" presName="Name9" presStyleLbl="parChTrans1D2" presStyleIdx="3" presStyleCnt="6"/>
      <dgm:spPr/>
    </dgm:pt>
    <dgm:pt modelId="{5419B3F7-558C-4A54-8301-43C8889E0175}" type="pres">
      <dgm:prSet presAssocID="{F96FC5B4-E197-43E7-8F6D-A8EE9CBC5F2D}" presName="connTx" presStyleLbl="parChTrans1D2" presStyleIdx="3" presStyleCnt="6"/>
      <dgm:spPr/>
    </dgm:pt>
    <dgm:pt modelId="{DBD93F48-71C9-4A49-A88F-C4D5AF73E126}" type="pres">
      <dgm:prSet presAssocID="{A71B3307-C8F5-4924-8E2A-8E2CEA47D083}" presName="node" presStyleLbl="node1" presStyleIdx="3" presStyleCnt="6">
        <dgm:presLayoutVars>
          <dgm:bulletEnabled val="1"/>
        </dgm:presLayoutVars>
      </dgm:prSet>
      <dgm:spPr/>
    </dgm:pt>
    <dgm:pt modelId="{80E41FAF-D63E-4A73-A1F0-FDDB5374C450}" type="pres">
      <dgm:prSet presAssocID="{FFA16A38-6A8E-40AC-AE87-FAFA6E30E7DF}" presName="Name9" presStyleLbl="parChTrans1D2" presStyleIdx="4" presStyleCnt="6"/>
      <dgm:spPr/>
    </dgm:pt>
    <dgm:pt modelId="{D36E9D1C-2EE0-4361-B72B-0CD44D7BE3AA}" type="pres">
      <dgm:prSet presAssocID="{FFA16A38-6A8E-40AC-AE87-FAFA6E30E7DF}" presName="connTx" presStyleLbl="parChTrans1D2" presStyleIdx="4" presStyleCnt="6"/>
      <dgm:spPr/>
    </dgm:pt>
    <dgm:pt modelId="{33272B23-3AD7-468D-9710-696BC2609CE9}" type="pres">
      <dgm:prSet presAssocID="{6B7355DB-EF19-4F26-B671-B259D82F3066}" presName="node" presStyleLbl="node1" presStyleIdx="4" presStyleCnt="6">
        <dgm:presLayoutVars>
          <dgm:bulletEnabled val="1"/>
        </dgm:presLayoutVars>
      </dgm:prSet>
      <dgm:spPr/>
    </dgm:pt>
    <dgm:pt modelId="{812423FC-B4B7-4B77-AA8D-41E9D0FC299A}" type="pres">
      <dgm:prSet presAssocID="{A4426C76-AC41-4B12-BF40-287D413C02AA}" presName="Name9" presStyleLbl="parChTrans1D2" presStyleIdx="5" presStyleCnt="6"/>
      <dgm:spPr/>
    </dgm:pt>
    <dgm:pt modelId="{29059327-E3F2-40EF-AA75-F628AF7FB8E6}" type="pres">
      <dgm:prSet presAssocID="{A4426C76-AC41-4B12-BF40-287D413C02AA}" presName="connTx" presStyleLbl="parChTrans1D2" presStyleIdx="5" presStyleCnt="6"/>
      <dgm:spPr/>
    </dgm:pt>
    <dgm:pt modelId="{3120E862-A5C4-4D85-BA34-FF7D0FE8EEFD}" type="pres">
      <dgm:prSet presAssocID="{A4A70B05-7C71-4638-B6C1-7C2B64384A66}" presName="node" presStyleLbl="node1" presStyleIdx="5" presStyleCnt="6">
        <dgm:presLayoutVars>
          <dgm:bulletEnabled val="1"/>
        </dgm:presLayoutVars>
      </dgm:prSet>
      <dgm:spPr/>
    </dgm:pt>
  </dgm:ptLst>
  <dgm:cxnLst>
    <dgm:cxn modelId="{1E0AE303-BAF6-481B-BAFB-954187F74982}" type="presOf" srcId="{FFA16A38-6A8E-40AC-AE87-FAFA6E30E7DF}" destId="{80E41FAF-D63E-4A73-A1F0-FDDB5374C450}" srcOrd="0" destOrd="0" presId="urn:microsoft.com/office/officeart/2005/8/layout/radial1"/>
    <dgm:cxn modelId="{88B8380C-0BEF-4CFA-96F8-46CCBBFF3392}" srcId="{362A159D-FF13-4FAC-A85B-374687B48135}" destId="{384F0778-E50E-436E-827D-2C9E1471256D}" srcOrd="2" destOrd="0" parTransId="{0E259003-8614-4669-AAAD-EEA17B1B0A73}" sibTransId="{325CB357-ECAF-4FB2-94EB-B8F56F7BF1B0}"/>
    <dgm:cxn modelId="{9F7F1F1A-B4C8-4141-A08A-C72714911D16}" type="presOf" srcId="{F2524EFE-30FE-47BC-8DF2-E2D207153CB9}" destId="{3A159B65-6A4F-419B-834A-FB7A998159A4}" srcOrd="1" destOrd="0" presId="urn:microsoft.com/office/officeart/2005/8/layout/radial1"/>
    <dgm:cxn modelId="{B1C0EC2A-1CED-44F6-9349-1642BFD58B64}" srcId="{362A159D-FF13-4FAC-A85B-374687B48135}" destId="{1A58E4AE-7F44-402E-B69E-6E9F3D15A2F2}" srcOrd="0" destOrd="0" parTransId="{F2524EFE-30FE-47BC-8DF2-E2D207153CB9}" sibTransId="{1D3F02F5-A033-49FC-AC57-DD1FF6FD419A}"/>
    <dgm:cxn modelId="{8709B32C-9D8B-489A-A587-C0F2CD1D0E0C}" type="presOf" srcId="{7F0859C9-31EA-48F9-9A42-BA40D58269E1}" destId="{A9F8134E-0C39-4D33-B750-A1D87DA2CBEA}" srcOrd="0" destOrd="0" presId="urn:microsoft.com/office/officeart/2005/8/layout/radial1"/>
    <dgm:cxn modelId="{74D9C933-CF0A-4C17-B92D-79766C3A9657}" type="presOf" srcId="{F2524EFE-30FE-47BC-8DF2-E2D207153CB9}" destId="{B743D197-5D2A-4FAF-9E19-A2D183781AC4}" srcOrd="0" destOrd="0" presId="urn:microsoft.com/office/officeart/2005/8/layout/radial1"/>
    <dgm:cxn modelId="{FCA0375E-899D-4D99-8D7D-A442E018928E}" type="presOf" srcId="{A4426C76-AC41-4B12-BF40-287D413C02AA}" destId="{29059327-E3F2-40EF-AA75-F628AF7FB8E6}" srcOrd="1" destOrd="0" presId="urn:microsoft.com/office/officeart/2005/8/layout/radial1"/>
    <dgm:cxn modelId="{F9176041-D36B-4E83-96A5-9F67BEB8B677}" type="presOf" srcId="{A0A13D81-6FF1-4308-B0D9-18BFACCABE5D}" destId="{087942CB-58ED-4136-A234-8C20011BB923}" srcOrd="1" destOrd="0" presId="urn:microsoft.com/office/officeart/2005/8/layout/radial1"/>
    <dgm:cxn modelId="{24E03E45-01F6-4DB0-BF4D-D2980DA1C956}" type="presOf" srcId="{1A58E4AE-7F44-402E-B69E-6E9F3D15A2F2}" destId="{01E2C508-1818-4162-A29B-90FE901CCBD3}" srcOrd="0" destOrd="0" presId="urn:microsoft.com/office/officeart/2005/8/layout/radial1"/>
    <dgm:cxn modelId="{A8D86E67-3954-42C3-AC5A-9A6D56C5AC73}" srcId="{362A159D-FF13-4FAC-A85B-374687B48135}" destId="{6B7355DB-EF19-4F26-B671-B259D82F3066}" srcOrd="4" destOrd="0" parTransId="{FFA16A38-6A8E-40AC-AE87-FAFA6E30E7DF}" sibTransId="{4F0B3DA8-4561-4DF3-A47A-9CAA7C1D969B}"/>
    <dgm:cxn modelId="{7B81B16F-96C9-46A1-B669-C9322877BDAD}" srcId="{362A159D-FF13-4FAC-A85B-374687B48135}" destId="{422576AB-DAC9-44A3-90E3-A908B0931FA1}" srcOrd="1" destOrd="0" parTransId="{A0A13D81-6FF1-4308-B0D9-18BFACCABE5D}" sibTransId="{E1E0238D-ADFF-45C5-A146-4B24ABFEDC6D}"/>
    <dgm:cxn modelId="{894B3A74-F2A6-4E5F-A7EA-4ACD0784CF00}" type="presOf" srcId="{A71B3307-C8F5-4924-8E2A-8E2CEA47D083}" destId="{DBD93F48-71C9-4A49-A88F-C4D5AF73E126}" srcOrd="0" destOrd="0" presId="urn:microsoft.com/office/officeart/2005/8/layout/radial1"/>
    <dgm:cxn modelId="{0B013E94-0254-4C2A-BC42-0C9CE845081A}" srcId="{362A159D-FF13-4FAC-A85B-374687B48135}" destId="{A71B3307-C8F5-4924-8E2A-8E2CEA47D083}" srcOrd="3" destOrd="0" parTransId="{F96FC5B4-E197-43E7-8F6D-A8EE9CBC5F2D}" sibTransId="{DD2CC4ED-90D1-4861-B3E7-0B1027A94ABF}"/>
    <dgm:cxn modelId="{8A866294-DCD8-4EFF-8634-2EF678AAAD29}" type="presOf" srcId="{0E259003-8614-4669-AAAD-EEA17B1B0A73}" destId="{8552EE43-1ECD-4A1A-88AD-177CAF34DAAF}" srcOrd="0" destOrd="0" presId="urn:microsoft.com/office/officeart/2005/8/layout/radial1"/>
    <dgm:cxn modelId="{5CE811A1-A09E-4DB9-A1B1-CA19231E985E}" type="presOf" srcId="{A0A13D81-6FF1-4308-B0D9-18BFACCABE5D}" destId="{BE6309C3-D4EB-4E2E-88C1-894F7E4DD7C3}" srcOrd="0" destOrd="0" presId="urn:microsoft.com/office/officeart/2005/8/layout/radial1"/>
    <dgm:cxn modelId="{6A2ABFA9-48D9-4235-BC82-8F0BF597A0F2}" type="presOf" srcId="{384F0778-E50E-436E-827D-2C9E1471256D}" destId="{E6D477E1-258C-4040-93B4-1A5DB4F3E511}" srcOrd="0" destOrd="0" presId="urn:microsoft.com/office/officeart/2005/8/layout/radial1"/>
    <dgm:cxn modelId="{3C7E8DAC-F654-4170-8312-8D5B7AA2977F}" srcId="{7F0859C9-31EA-48F9-9A42-BA40D58269E1}" destId="{362A159D-FF13-4FAC-A85B-374687B48135}" srcOrd="0" destOrd="0" parTransId="{8BDF03CE-45F6-42D7-8311-D9B8A4A11728}" sibTransId="{06F1B027-9192-4E8D-852D-E58F574E1604}"/>
    <dgm:cxn modelId="{59BD39B6-FE9A-4DCD-9D31-80905841D4F6}" type="presOf" srcId="{A4426C76-AC41-4B12-BF40-287D413C02AA}" destId="{812423FC-B4B7-4B77-AA8D-41E9D0FC299A}" srcOrd="0" destOrd="0" presId="urn:microsoft.com/office/officeart/2005/8/layout/radial1"/>
    <dgm:cxn modelId="{A285E3B8-DB16-4A77-A065-4BE968ED7EB3}" type="presOf" srcId="{F96FC5B4-E197-43E7-8F6D-A8EE9CBC5F2D}" destId="{5419B3F7-558C-4A54-8301-43C8889E0175}" srcOrd="1" destOrd="0" presId="urn:microsoft.com/office/officeart/2005/8/layout/radial1"/>
    <dgm:cxn modelId="{CDC0E1BF-1E74-4124-A28D-2C6E4829CB2E}" type="presOf" srcId="{0E259003-8614-4669-AAAD-EEA17B1B0A73}" destId="{AE1B6CAF-EA12-450D-ADA2-2ACC18FA2330}" srcOrd="1" destOrd="0" presId="urn:microsoft.com/office/officeart/2005/8/layout/radial1"/>
    <dgm:cxn modelId="{7763ADC5-283A-4AA6-AE66-88076391729F}" type="presOf" srcId="{A4A70B05-7C71-4638-B6C1-7C2B64384A66}" destId="{3120E862-A5C4-4D85-BA34-FF7D0FE8EEFD}" srcOrd="0" destOrd="0" presId="urn:microsoft.com/office/officeart/2005/8/layout/radial1"/>
    <dgm:cxn modelId="{A88D99CE-5E81-4B04-9689-F393D92BFACD}" type="presOf" srcId="{FFA16A38-6A8E-40AC-AE87-FAFA6E30E7DF}" destId="{D36E9D1C-2EE0-4361-B72B-0CD44D7BE3AA}" srcOrd="1" destOrd="0" presId="urn:microsoft.com/office/officeart/2005/8/layout/radial1"/>
    <dgm:cxn modelId="{C34004D3-E825-45DF-A1B7-C77CBCB0A82B}" type="presOf" srcId="{F96FC5B4-E197-43E7-8F6D-A8EE9CBC5F2D}" destId="{094FDC92-7083-4C9D-A98C-4FE2E40A0EAB}" srcOrd="0" destOrd="0" presId="urn:microsoft.com/office/officeart/2005/8/layout/radial1"/>
    <dgm:cxn modelId="{A91AEFD4-89D0-4730-A942-4CA940DDAEA3}" type="presOf" srcId="{422576AB-DAC9-44A3-90E3-A908B0931FA1}" destId="{9F43D5F1-E095-4069-A120-C7994BBDA9C3}" srcOrd="0" destOrd="0" presId="urn:microsoft.com/office/officeart/2005/8/layout/radial1"/>
    <dgm:cxn modelId="{EEED5CEA-8912-43AA-9CAC-3346571E56E8}" type="presOf" srcId="{362A159D-FF13-4FAC-A85B-374687B48135}" destId="{CD7531E7-C63B-48E8-A370-6D2B5B77D4F6}" srcOrd="0" destOrd="0" presId="urn:microsoft.com/office/officeart/2005/8/layout/radial1"/>
    <dgm:cxn modelId="{8DF183EC-CBBE-45F3-A462-56206B45BB08}" srcId="{362A159D-FF13-4FAC-A85B-374687B48135}" destId="{A4A70B05-7C71-4638-B6C1-7C2B64384A66}" srcOrd="5" destOrd="0" parTransId="{A4426C76-AC41-4B12-BF40-287D413C02AA}" sibTransId="{603362BB-69E7-4BB6-AD49-A1AA9CC6CB28}"/>
    <dgm:cxn modelId="{AAFC11F9-3917-4BE6-85FD-FFE7CDCE53BF}" type="presOf" srcId="{6B7355DB-EF19-4F26-B671-B259D82F3066}" destId="{33272B23-3AD7-468D-9710-696BC2609CE9}" srcOrd="0" destOrd="0" presId="urn:microsoft.com/office/officeart/2005/8/layout/radial1"/>
    <dgm:cxn modelId="{3907060E-122A-4051-83DA-9EC62DCC553B}" type="presParOf" srcId="{A9F8134E-0C39-4D33-B750-A1D87DA2CBEA}" destId="{CD7531E7-C63B-48E8-A370-6D2B5B77D4F6}" srcOrd="0" destOrd="0" presId="urn:microsoft.com/office/officeart/2005/8/layout/radial1"/>
    <dgm:cxn modelId="{62E8EA84-6381-493A-BCE7-E99D43B800BC}" type="presParOf" srcId="{A9F8134E-0C39-4D33-B750-A1D87DA2CBEA}" destId="{B743D197-5D2A-4FAF-9E19-A2D183781AC4}" srcOrd="1" destOrd="0" presId="urn:microsoft.com/office/officeart/2005/8/layout/radial1"/>
    <dgm:cxn modelId="{C382BB1A-393D-476A-9958-DE8D1338CC4F}" type="presParOf" srcId="{B743D197-5D2A-4FAF-9E19-A2D183781AC4}" destId="{3A159B65-6A4F-419B-834A-FB7A998159A4}" srcOrd="0" destOrd="0" presId="urn:microsoft.com/office/officeart/2005/8/layout/radial1"/>
    <dgm:cxn modelId="{A12C3C9E-0E22-4196-974E-3282D89CFF53}" type="presParOf" srcId="{A9F8134E-0C39-4D33-B750-A1D87DA2CBEA}" destId="{01E2C508-1818-4162-A29B-90FE901CCBD3}" srcOrd="2" destOrd="0" presId="urn:microsoft.com/office/officeart/2005/8/layout/radial1"/>
    <dgm:cxn modelId="{83C33BB2-6FA0-4121-A968-0308A0032E80}" type="presParOf" srcId="{A9F8134E-0C39-4D33-B750-A1D87DA2CBEA}" destId="{BE6309C3-D4EB-4E2E-88C1-894F7E4DD7C3}" srcOrd="3" destOrd="0" presId="urn:microsoft.com/office/officeart/2005/8/layout/radial1"/>
    <dgm:cxn modelId="{70AE012B-7E4D-4C36-9F77-CC2A8BB6E018}" type="presParOf" srcId="{BE6309C3-D4EB-4E2E-88C1-894F7E4DD7C3}" destId="{087942CB-58ED-4136-A234-8C20011BB923}" srcOrd="0" destOrd="0" presId="urn:microsoft.com/office/officeart/2005/8/layout/radial1"/>
    <dgm:cxn modelId="{379FC366-4114-412B-9430-DD65E3D70F32}" type="presParOf" srcId="{A9F8134E-0C39-4D33-B750-A1D87DA2CBEA}" destId="{9F43D5F1-E095-4069-A120-C7994BBDA9C3}" srcOrd="4" destOrd="0" presId="urn:microsoft.com/office/officeart/2005/8/layout/radial1"/>
    <dgm:cxn modelId="{11D6C25A-D03C-4C89-B721-225A3B1480B3}" type="presParOf" srcId="{A9F8134E-0C39-4D33-B750-A1D87DA2CBEA}" destId="{8552EE43-1ECD-4A1A-88AD-177CAF34DAAF}" srcOrd="5" destOrd="0" presId="urn:microsoft.com/office/officeart/2005/8/layout/radial1"/>
    <dgm:cxn modelId="{F65D5AC1-4222-4027-89E9-388AFFE82D5E}" type="presParOf" srcId="{8552EE43-1ECD-4A1A-88AD-177CAF34DAAF}" destId="{AE1B6CAF-EA12-450D-ADA2-2ACC18FA2330}" srcOrd="0" destOrd="0" presId="urn:microsoft.com/office/officeart/2005/8/layout/radial1"/>
    <dgm:cxn modelId="{097E3D57-ED69-4207-8750-CB9A4E001065}" type="presParOf" srcId="{A9F8134E-0C39-4D33-B750-A1D87DA2CBEA}" destId="{E6D477E1-258C-4040-93B4-1A5DB4F3E511}" srcOrd="6" destOrd="0" presId="urn:microsoft.com/office/officeart/2005/8/layout/radial1"/>
    <dgm:cxn modelId="{35A5B474-5EB9-4364-8225-FAB82615A5D4}" type="presParOf" srcId="{A9F8134E-0C39-4D33-B750-A1D87DA2CBEA}" destId="{094FDC92-7083-4C9D-A98C-4FE2E40A0EAB}" srcOrd="7" destOrd="0" presId="urn:microsoft.com/office/officeart/2005/8/layout/radial1"/>
    <dgm:cxn modelId="{13000DF7-5E9A-4000-AE56-8FC16495E130}" type="presParOf" srcId="{094FDC92-7083-4C9D-A98C-4FE2E40A0EAB}" destId="{5419B3F7-558C-4A54-8301-43C8889E0175}" srcOrd="0" destOrd="0" presId="urn:microsoft.com/office/officeart/2005/8/layout/radial1"/>
    <dgm:cxn modelId="{FDE38FD5-16C2-42C4-8681-ED8FF5647547}" type="presParOf" srcId="{A9F8134E-0C39-4D33-B750-A1D87DA2CBEA}" destId="{DBD93F48-71C9-4A49-A88F-C4D5AF73E126}" srcOrd="8" destOrd="0" presId="urn:microsoft.com/office/officeart/2005/8/layout/radial1"/>
    <dgm:cxn modelId="{6A42D361-C785-45B3-B6F8-AC1C61EE58B3}" type="presParOf" srcId="{A9F8134E-0C39-4D33-B750-A1D87DA2CBEA}" destId="{80E41FAF-D63E-4A73-A1F0-FDDB5374C450}" srcOrd="9" destOrd="0" presId="urn:microsoft.com/office/officeart/2005/8/layout/radial1"/>
    <dgm:cxn modelId="{6A2CDC55-00F6-4D3D-BBC6-E29959DB74F7}" type="presParOf" srcId="{80E41FAF-D63E-4A73-A1F0-FDDB5374C450}" destId="{D36E9D1C-2EE0-4361-B72B-0CD44D7BE3AA}" srcOrd="0" destOrd="0" presId="urn:microsoft.com/office/officeart/2005/8/layout/radial1"/>
    <dgm:cxn modelId="{6837EBA4-E2FF-4A51-AD91-443E6CB2B1EC}" type="presParOf" srcId="{A9F8134E-0C39-4D33-B750-A1D87DA2CBEA}" destId="{33272B23-3AD7-468D-9710-696BC2609CE9}" srcOrd="10" destOrd="0" presId="urn:microsoft.com/office/officeart/2005/8/layout/radial1"/>
    <dgm:cxn modelId="{0F9733F5-170F-438B-BF9B-BEAEA4AA1934}" type="presParOf" srcId="{A9F8134E-0C39-4D33-B750-A1D87DA2CBEA}" destId="{812423FC-B4B7-4B77-AA8D-41E9D0FC299A}" srcOrd="11" destOrd="0" presId="urn:microsoft.com/office/officeart/2005/8/layout/radial1"/>
    <dgm:cxn modelId="{9DAE3CFD-7E97-4A3B-A411-4EBD9283C3CD}" type="presParOf" srcId="{812423FC-B4B7-4B77-AA8D-41E9D0FC299A}" destId="{29059327-E3F2-40EF-AA75-F628AF7FB8E6}" srcOrd="0" destOrd="0" presId="urn:microsoft.com/office/officeart/2005/8/layout/radial1"/>
    <dgm:cxn modelId="{53825A56-6D0E-4878-BC70-DBC1DAE36CD2}" type="presParOf" srcId="{A9F8134E-0C39-4D33-B750-A1D87DA2CBEA}" destId="{3120E862-A5C4-4D85-BA34-FF7D0FE8EEFD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531E7-C63B-48E8-A370-6D2B5B77D4F6}">
      <dsp:nvSpPr>
        <dsp:cNvPr id="0" name=""/>
        <dsp:cNvSpPr/>
      </dsp:nvSpPr>
      <dsp:spPr>
        <a:xfrm>
          <a:off x="2740205" y="1830342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관리자</a:t>
          </a:r>
        </a:p>
      </dsp:txBody>
      <dsp:txXfrm>
        <a:off x="2867312" y="1957449"/>
        <a:ext cx="613724" cy="613724"/>
      </dsp:txXfrm>
    </dsp:sp>
    <dsp:sp modelId="{B743D197-5D2A-4FAF-9E19-A2D183781AC4}">
      <dsp:nvSpPr>
        <dsp:cNvPr id="0" name=""/>
        <dsp:cNvSpPr/>
      </dsp:nvSpPr>
      <dsp:spPr>
        <a:xfrm rot="16200000">
          <a:off x="2694038" y="1337900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150168" y="1326198"/>
        <a:ext cx="48013" cy="48013"/>
      </dsp:txXfrm>
    </dsp:sp>
    <dsp:sp modelId="{01E2C508-1818-4162-A29B-90FE901CCBD3}">
      <dsp:nvSpPr>
        <dsp:cNvPr id="0" name=""/>
        <dsp:cNvSpPr/>
      </dsp:nvSpPr>
      <dsp:spPr>
        <a:xfrm>
          <a:off x="2740205" y="2130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공지</a:t>
          </a:r>
          <a:br>
            <a:rPr lang="en-US" altLang="ko-KR" sz="1400" kern="1200" dirty="0"/>
          </a:br>
          <a:r>
            <a:rPr lang="ko-KR" altLang="en-US" sz="1400" kern="1200" dirty="0"/>
            <a:t>사항</a:t>
          </a:r>
        </a:p>
      </dsp:txBody>
      <dsp:txXfrm>
        <a:off x="2867312" y="129237"/>
        <a:ext cx="613724" cy="613724"/>
      </dsp:txXfrm>
    </dsp:sp>
    <dsp:sp modelId="{FDE72CBE-4E5C-4780-BDEB-96B4B6C05706}">
      <dsp:nvSpPr>
        <dsp:cNvPr id="0" name=""/>
        <dsp:cNvSpPr/>
      </dsp:nvSpPr>
      <dsp:spPr>
        <a:xfrm rot="18360000">
          <a:off x="3231336" y="1512479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687466" y="1500777"/>
        <a:ext cx="48013" cy="48013"/>
      </dsp:txXfrm>
    </dsp:sp>
    <dsp:sp modelId="{25F87FA2-4DA9-4C62-AEA6-93E350F686B0}">
      <dsp:nvSpPr>
        <dsp:cNvPr id="0" name=""/>
        <dsp:cNvSpPr/>
      </dsp:nvSpPr>
      <dsp:spPr>
        <a:xfrm>
          <a:off x="3814801" y="351287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종류</a:t>
          </a:r>
        </a:p>
      </dsp:txBody>
      <dsp:txXfrm>
        <a:off x="3941908" y="478394"/>
        <a:ext cx="613724" cy="613724"/>
      </dsp:txXfrm>
    </dsp:sp>
    <dsp:sp modelId="{BE6309C3-D4EB-4E2E-88C1-894F7E4DD7C3}">
      <dsp:nvSpPr>
        <dsp:cNvPr id="0" name=""/>
        <dsp:cNvSpPr/>
      </dsp:nvSpPr>
      <dsp:spPr>
        <a:xfrm rot="20520000">
          <a:off x="3563404" y="1969532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019534" y="1957830"/>
        <a:ext cx="48013" cy="48013"/>
      </dsp:txXfrm>
    </dsp:sp>
    <dsp:sp modelId="{9F43D5F1-E095-4069-A120-C7994BBDA9C3}">
      <dsp:nvSpPr>
        <dsp:cNvPr id="0" name=""/>
        <dsp:cNvSpPr/>
      </dsp:nvSpPr>
      <dsp:spPr>
        <a:xfrm>
          <a:off x="4478938" y="1265393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자료</a:t>
          </a:r>
        </a:p>
      </dsp:txBody>
      <dsp:txXfrm>
        <a:off x="4606045" y="1392500"/>
        <a:ext cx="613724" cy="613724"/>
      </dsp:txXfrm>
    </dsp:sp>
    <dsp:sp modelId="{8552EE43-1ECD-4A1A-88AD-177CAF34DAAF}">
      <dsp:nvSpPr>
        <dsp:cNvPr id="0" name=""/>
        <dsp:cNvSpPr/>
      </dsp:nvSpPr>
      <dsp:spPr>
        <a:xfrm rot="1080000">
          <a:off x="3563404" y="2534481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019534" y="2522778"/>
        <a:ext cx="48013" cy="48013"/>
      </dsp:txXfrm>
    </dsp:sp>
    <dsp:sp modelId="{E6D477E1-258C-4040-93B4-1A5DB4F3E511}">
      <dsp:nvSpPr>
        <dsp:cNvPr id="0" name=""/>
        <dsp:cNvSpPr/>
      </dsp:nvSpPr>
      <dsp:spPr>
        <a:xfrm>
          <a:off x="4478938" y="2395290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대출 및 반납</a:t>
          </a:r>
        </a:p>
      </dsp:txBody>
      <dsp:txXfrm>
        <a:off x="4606045" y="2522397"/>
        <a:ext cx="613724" cy="613724"/>
      </dsp:txXfrm>
    </dsp:sp>
    <dsp:sp modelId="{094FDC92-7083-4C9D-A98C-4FE2E40A0EAB}">
      <dsp:nvSpPr>
        <dsp:cNvPr id="0" name=""/>
        <dsp:cNvSpPr/>
      </dsp:nvSpPr>
      <dsp:spPr>
        <a:xfrm rot="3240000">
          <a:off x="3231336" y="2991534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687466" y="2979831"/>
        <a:ext cx="48013" cy="48013"/>
      </dsp:txXfrm>
    </dsp:sp>
    <dsp:sp modelId="{DBD93F48-71C9-4A49-A88F-C4D5AF73E126}">
      <dsp:nvSpPr>
        <dsp:cNvPr id="0" name=""/>
        <dsp:cNvSpPr/>
      </dsp:nvSpPr>
      <dsp:spPr>
        <a:xfrm>
          <a:off x="3814801" y="3309396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도서관</a:t>
          </a:r>
        </a:p>
      </dsp:txBody>
      <dsp:txXfrm>
        <a:off x="3941908" y="3436503"/>
        <a:ext cx="613724" cy="613724"/>
      </dsp:txXfrm>
    </dsp:sp>
    <dsp:sp modelId="{38CE1770-B8A1-4357-81DA-28054FFFB8BD}">
      <dsp:nvSpPr>
        <dsp:cNvPr id="0" name=""/>
        <dsp:cNvSpPr/>
      </dsp:nvSpPr>
      <dsp:spPr>
        <a:xfrm rot="5400000">
          <a:off x="2694038" y="3166112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150168" y="3154410"/>
        <a:ext cx="48013" cy="48013"/>
      </dsp:txXfrm>
    </dsp:sp>
    <dsp:sp modelId="{4F5F10FA-51EA-409C-8940-D6DE86E9046E}">
      <dsp:nvSpPr>
        <dsp:cNvPr id="0" name=""/>
        <dsp:cNvSpPr/>
      </dsp:nvSpPr>
      <dsp:spPr>
        <a:xfrm>
          <a:off x="2740205" y="3658554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책</a:t>
          </a:r>
        </a:p>
      </dsp:txBody>
      <dsp:txXfrm>
        <a:off x="2867312" y="3785661"/>
        <a:ext cx="613724" cy="613724"/>
      </dsp:txXfrm>
    </dsp:sp>
    <dsp:sp modelId="{80E41FAF-D63E-4A73-A1F0-FDDB5374C450}">
      <dsp:nvSpPr>
        <dsp:cNvPr id="0" name=""/>
        <dsp:cNvSpPr/>
      </dsp:nvSpPr>
      <dsp:spPr>
        <a:xfrm rot="7560000">
          <a:off x="2156740" y="2991534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2612870" y="2979831"/>
        <a:ext cx="48013" cy="48013"/>
      </dsp:txXfrm>
    </dsp:sp>
    <dsp:sp modelId="{33272B23-3AD7-468D-9710-696BC2609CE9}">
      <dsp:nvSpPr>
        <dsp:cNvPr id="0" name=""/>
        <dsp:cNvSpPr/>
      </dsp:nvSpPr>
      <dsp:spPr>
        <a:xfrm>
          <a:off x="1665609" y="3309396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상호</a:t>
          </a:r>
          <a:br>
            <a:rPr lang="en-US" altLang="ko-KR" sz="1400" kern="1200" dirty="0"/>
          </a:br>
          <a:r>
            <a:rPr lang="ko-KR" altLang="en-US" sz="1400" kern="1200" dirty="0"/>
            <a:t>대차</a:t>
          </a:r>
        </a:p>
      </dsp:txBody>
      <dsp:txXfrm>
        <a:off x="1792716" y="3436503"/>
        <a:ext cx="613724" cy="613724"/>
      </dsp:txXfrm>
    </dsp:sp>
    <dsp:sp modelId="{F926FECA-5D5B-488B-9C2F-53A8A57D9C49}">
      <dsp:nvSpPr>
        <dsp:cNvPr id="0" name=""/>
        <dsp:cNvSpPr/>
      </dsp:nvSpPr>
      <dsp:spPr>
        <a:xfrm rot="9720000">
          <a:off x="1824671" y="2534481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2280801" y="2522778"/>
        <a:ext cx="48013" cy="48013"/>
      </dsp:txXfrm>
    </dsp:sp>
    <dsp:sp modelId="{A49BC633-DA9A-4861-AF9B-4B0BC38C54F4}">
      <dsp:nvSpPr>
        <dsp:cNvPr id="0" name=""/>
        <dsp:cNvSpPr/>
      </dsp:nvSpPr>
      <dsp:spPr>
        <a:xfrm>
          <a:off x="1001472" y="2395290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회원</a:t>
          </a:r>
        </a:p>
      </dsp:txBody>
      <dsp:txXfrm>
        <a:off x="1128579" y="2522397"/>
        <a:ext cx="613724" cy="613724"/>
      </dsp:txXfrm>
    </dsp:sp>
    <dsp:sp modelId="{10DCC442-D41A-48D2-9593-859C55B17D39}">
      <dsp:nvSpPr>
        <dsp:cNvPr id="0" name=""/>
        <dsp:cNvSpPr/>
      </dsp:nvSpPr>
      <dsp:spPr>
        <a:xfrm rot="11880000">
          <a:off x="1824671" y="1969532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2280801" y="1957830"/>
        <a:ext cx="48013" cy="48013"/>
      </dsp:txXfrm>
    </dsp:sp>
    <dsp:sp modelId="{18372B7C-F93F-447D-9822-9229644BBAEB}">
      <dsp:nvSpPr>
        <dsp:cNvPr id="0" name=""/>
        <dsp:cNvSpPr/>
      </dsp:nvSpPr>
      <dsp:spPr>
        <a:xfrm>
          <a:off x="1001472" y="1265393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연체</a:t>
          </a:r>
        </a:p>
      </dsp:txBody>
      <dsp:txXfrm>
        <a:off x="1128579" y="1392500"/>
        <a:ext cx="613724" cy="613724"/>
      </dsp:txXfrm>
    </dsp:sp>
    <dsp:sp modelId="{812423FC-B4B7-4B77-AA8D-41E9D0FC299A}">
      <dsp:nvSpPr>
        <dsp:cNvPr id="0" name=""/>
        <dsp:cNvSpPr/>
      </dsp:nvSpPr>
      <dsp:spPr>
        <a:xfrm rot="14040000">
          <a:off x="2156740" y="1512479"/>
          <a:ext cx="960273" cy="24609"/>
        </a:xfrm>
        <a:custGeom>
          <a:avLst/>
          <a:gdLst/>
          <a:ahLst/>
          <a:cxnLst/>
          <a:rect l="0" t="0" r="0" b="0"/>
          <a:pathLst>
            <a:path>
              <a:moveTo>
                <a:pt x="0" y="12304"/>
              </a:moveTo>
              <a:lnTo>
                <a:pt x="960273" y="123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2612870" y="1500777"/>
        <a:ext cx="48013" cy="48013"/>
      </dsp:txXfrm>
    </dsp:sp>
    <dsp:sp modelId="{3120E862-A5C4-4D85-BA34-FF7D0FE8EEFD}">
      <dsp:nvSpPr>
        <dsp:cNvPr id="0" name=""/>
        <dsp:cNvSpPr/>
      </dsp:nvSpPr>
      <dsp:spPr>
        <a:xfrm>
          <a:off x="1665609" y="351287"/>
          <a:ext cx="867938" cy="8679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예약</a:t>
          </a:r>
        </a:p>
      </dsp:txBody>
      <dsp:txXfrm>
        <a:off x="1792716" y="478394"/>
        <a:ext cx="613724" cy="613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531E7-C63B-48E8-A370-6D2B5B77D4F6}">
      <dsp:nvSpPr>
        <dsp:cNvPr id="0" name=""/>
        <dsp:cNvSpPr/>
      </dsp:nvSpPr>
      <dsp:spPr>
        <a:xfrm>
          <a:off x="2546469" y="1636605"/>
          <a:ext cx="1255411" cy="1255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/>
            <a:t>일반</a:t>
          </a:r>
        </a:p>
      </dsp:txBody>
      <dsp:txXfrm>
        <a:off x="2730320" y="1820456"/>
        <a:ext cx="887709" cy="887709"/>
      </dsp:txXfrm>
    </dsp:sp>
    <dsp:sp modelId="{B743D197-5D2A-4FAF-9E19-A2D183781AC4}">
      <dsp:nvSpPr>
        <dsp:cNvPr id="0" name=""/>
        <dsp:cNvSpPr/>
      </dsp:nvSpPr>
      <dsp:spPr>
        <a:xfrm rot="16200000">
          <a:off x="2985086" y="1429719"/>
          <a:ext cx="378177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378177" y="177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164720" y="1438062"/>
        <a:ext cx="18908" cy="18908"/>
      </dsp:txXfrm>
    </dsp:sp>
    <dsp:sp modelId="{01E2C508-1818-4162-A29B-90FE901CCBD3}">
      <dsp:nvSpPr>
        <dsp:cNvPr id="0" name=""/>
        <dsp:cNvSpPr/>
      </dsp:nvSpPr>
      <dsp:spPr>
        <a:xfrm>
          <a:off x="2546469" y="3017"/>
          <a:ext cx="1255411" cy="1255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공지</a:t>
          </a:r>
          <a:br>
            <a:rPr lang="en-US" altLang="ko-KR" sz="2000" kern="1200" dirty="0"/>
          </a:br>
          <a:r>
            <a:rPr lang="ko-KR" altLang="en-US" sz="2000" kern="1200" dirty="0"/>
            <a:t>사항</a:t>
          </a:r>
        </a:p>
      </dsp:txBody>
      <dsp:txXfrm>
        <a:off x="2730320" y="186868"/>
        <a:ext cx="887709" cy="887709"/>
      </dsp:txXfrm>
    </dsp:sp>
    <dsp:sp modelId="{BE6309C3-D4EB-4E2E-88C1-894F7E4DD7C3}">
      <dsp:nvSpPr>
        <dsp:cNvPr id="0" name=""/>
        <dsp:cNvSpPr/>
      </dsp:nvSpPr>
      <dsp:spPr>
        <a:xfrm rot="19800000">
          <a:off x="3692450" y="1838116"/>
          <a:ext cx="378177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378177" y="177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72084" y="1846460"/>
        <a:ext cx="18908" cy="18908"/>
      </dsp:txXfrm>
    </dsp:sp>
    <dsp:sp modelId="{9F43D5F1-E095-4069-A120-C7994BBDA9C3}">
      <dsp:nvSpPr>
        <dsp:cNvPr id="0" name=""/>
        <dsp:cNvSpPr/>
      </dsp:nvSpPr>
      <dsp:spPr>
        <a:xfrm>
          <a:off x="3961198" y="819811"/>
          <a:ext cx="1255411" cy="1255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자료</a:t>
          </a:r>
        </a:p>
      </dsp:txBody>
      <dsp:txXfrm>
        <a:off x="4145049" y="1003662"/>
        <a:ext cx="887709" cy="887709"/>
      </dsp:txXfrm>
    </dsp:sp>
    <dsp:sp modelId="{8552EE43-1ECD-4A1A-88AD-177CAF34DAAF}">
      <dsp:nvSpPr>
        <dsp:cNvPr id="0" name=""/>
        <dsp:cNvSpPr/>
      </dsp:nvSpPr>
      <dsp:spPr>
        <a:xfrm rot="1800000">
          <a:off x="3692450" y="2654910"/>
          <a:ext cx="378177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378177" y="177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72084" y="2663254"/>
        <a:ext cx="18908" cy="18908"/>
      </dsp:txXfrm>
    </dsp:sp>
    <dsp:sp modelId="{E6D477E1-258C-4040-93B4-1A5DB4F3E511}">
      <dsp:nvSpPr>
        <dsp:cNvPr id="0" name=""/>
        <dsp:cNvSpPr/>
      </dsp:nvSpPr>
      <dsp:spPr>
        <a:xfrm>
          <a:off x="3961198" y="2453400"/>
          <a:ext cx="1255411" cy="1255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대출 및 반납</a:t>
          </a:r>
        </a:p>
      </dsp:txBody>
      <dsp:txXfrm>
        <a:off x="4145049" y="2637251"/>
        <a:ext cx="887709" cy="887709"/>
      </dsp:txXfrm>
    </dsp:sp>
    <dsp:sp modelId="{094FDC92-7083-4C9D-A98C-4FE2E40A0EAB}">
      <dsp:nvSpPr>
        <dsp:cNvPr id="0" name=""/>
        <dsp:cNvSpPr/>
      </dsp:nvSpPr>
      <dsp:spPr>
        <a:xfrm rot="5400000">
          <a:off x="2985086" y="3063307"/>
          <a:ext cx="378177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378177" y="177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164720" y="3071651"/>
        <a:ext cx="18908" cy="18908"/>
      </dsp:txXfrm>
    </dsp:sp>
    <dsp:sp modelId="{DBD93F48-71C9-4A49-A88F-C4D5AF73E126}">
      <dsp:nvSpPr>
        <dsp:cNvPr id="0" name=""/>
        <dsp:cNvSpPr/>
      </dsp:nvSpPr>
      <dsp:spPr>
        <a:xfrm>
          <a:off x="2546469" y="3270194"/>
          <a:ext cx="1255411" cy="1255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도서관</a:t>
          </a:r>
        </a:p>
      </dsp:txBody>
      <dsp:txXfrm>
        <a:off x="2730320" y="3454045"/>
        <a:ext cx="887709" cy="887709"/>
      </dsp:txXfrm>
    </dsp:sp>
    <dsp:sp modelId="{80E41FAF-D63E-4A73-A1F0-FDDB5374C450}">
      <dsp:nvSpPr>
        <dsp:cNvPr id="0" name=""/>
        <dsp:cNvSpPr/>
      </dsp:nvSpPr>
      <dsp:spPr>
        <a:xfrm rot="9000000">
          <a:off x="2277721" y="2654910"/>
          <a:ext cx="378177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378177" y="177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2457356" y="2663254"/>
        <a:ext cx="18908" cy="18908"/>
      </dsp:txXfrm>
    </dsp:sp>
    <dsp:sp modelId="{33272B23-3AD7-468D-9710-696BC2609CE9}">
      <dsp:nvSpPr>
        <dsp:cNvPr id="0" name=""/>
        <dsp:cNvSpPr/>
      </dsp:nvSpPr>
      <dsp:spPr>
        <a:xfrm>
          <a:off x="1131740" y="2453400"/>
          <a:ext cx="1255411" cy="1255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상호</a:t>
          </a:r>
          <a:br>
            <a:rPr lang="en-US" altLang="ko-KR" sz="2000" kern="1200" dirty="0"/>
          </a:br>
          <a:r>
            <a:rPr lang="ko-KR" altLang="en-US" sz="2000" kern="1200" dirty="0"/>
            <a:t>대차</a:t>
          </a:r>
        </a:p>
      </dsp:txBody>
      <dsp:txXfrm>
        <a:off x="1315591" y="2637251"/>
        <a:ext cx="887709" cy="887709"/>
      </dsp:txXfrm>
    </dsp:sp>
    <dsp:sp modelId="{812423FC-B4B7-4B77-AA8D-41E9D0FC299A}">
      <dsp:nvSpPr>
        <dsp:cNvPr id="0" name=""/>
        <dsp:cNvSpPr/>
      </dsp:nvSpPr>
      <dsp:spPr>
        <a:xfrm rot="12600000">
          <a:off x="2277721" y="1838116"/>
          <a:ext cx="378177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378177" y="177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2457356" y="1846460"/>
        <a:ext cx="18908" cy="18908"/>
      </dsp:txXfrm>
    </dsp:sp>
    <dsp:sp modelId="{3120E862-A5C4-4D85-BA34-FF7D0FE8EEFD}">
      <dsp:nvSpPr>
        <dsp:cNvPr id="0" name=""/>
        <dsp:cNvSpPr/>
      </dsp:nvSpPr>
      <dsp:spPr>
        <a:xfrm>
          <a:off x="1131740" y="819811"/>
          <a:ext cx="1255411" cy="1255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예약</a:t>
          </a:r>
        </a:p>
      </dsp:txBody>
      <dsp:txXfrm>
        <a:off x="1315591" y="1003662"/>
        <a:ext cx="887709" cy="887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/>
            </a:lvl1pPr>
          </a:lstStyle>
          <a:p>
            <a:pPr rtl="0"/>
            <a:fld id="{551F4F92-D640-42F9-9F81-61448FFF2DB3}" type="datetime1">
              <a:rPr lang="ko-KR" altLang="en-US" smtClean="0">
                <a:latin typeface="맑은 고딕" panose="020B0503020000020004" pitchFamily="50" charset="-127"/>
              </a:rPr>
              <a:t>2024-06-05</a:t>
            </a:fld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/>
            </a:lvl1pPr>
          </a:lstStyle>
          <a:p>
            <a:pPr rtl="0"/>
            <a:endParaRPr lang="ko-KR" dirty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/>
            </a:lvl1pPr>
          </a:lstStyle>
          <a:p>
            <a:pPr rtl="0"/>
            <a:fld id="{17369B77-94AB-0344-9EBF-9DB9EE8D3ABC}" type="slidenum">
              <a:rPr lang="ko-KR" smtClean="0">
                <a:latin typeface="맑은 고딕" panose="020B0503020000020004" pitchFamily="50" charset="-127"/>
              </a:rPr>
              <a:t>‹#›</a:t>
            </a:fld>
            <a:endParaRPr lang="ko-KR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0195FCEF-8D64-466D-BF9A-020FB7FD4BF9}" type="datetime1">
              <a:rPr lang="ko-KR" altLang="en-US" smtClean="0"/>
              <a:t>2024-06-05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ko-KR"/>
            </a:def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>
                <a:latin typeface="맑은 고딕" panose="020B0503020000020004" pitchFamily="50" charset="-127"/>
              </a:defRPr>
            </a:lvl1pPr>
          </a:lstStyle>
          <a:p>
            <a:fld id="{0775476F-A808-1F46-A368-07984F6DA22E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ko-KR"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>
      <a:defRPr sz="1200" baseline="0">
        <a:ea typeface="맑은 고딕" panose="020B0503020000020004" pitchFamily="50" charset="-127"/>
      </a:defRPr>
    </a:lvl2pPr>
    <a:lvl3pPr marL="914400" algn="l">
      <a:defRPr sz="1200" baseline="0">
        <a:ea typeface="맑은 고딕" panose="020B0503020000020004" pitchFamily="50" charset="-127"/>
      </a:defRPr>
    </a:lvl3pPr>
    <a:lvl4pPr marL="1371600" algn="l">
      <a:defRPr sz="1200" baseline="0">
        <a:ea typeface="맑은 고딕" panose="020B0503020000020004" pitchFamily="50" charset="-127"/>
      </a:defRPr>
    </a:lvl4pPr>
    <a:lvl5pPr marL="1828800" algn="l">
      <a:defRPr sz="1200" baseline="0">
        <a:ea typeface="맑은 고딕" panose="020B0503020000020004" pitchFamily="50" charset="-127"/>
      </a:defRPr>
    </a:lvl5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87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0775476F-A808-1F46-A368-07984F6DA22E}" type="slidenum">
              <a:rPr lang="ko-KR" smtClean="0"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0775476F-A808-1F46-A368-07984F6DA22E}" type="slidenum">
              <a:rPr lang="en-US" altLang="ko-KR" smtClean="0"/>
              <a:t>9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14047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식물이 포함된 그림&#10;&#10;자동 생성된 설명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텍스트가 포함된 그림&#10;&#10;자동 생성된 설명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3" name="그림 12" descr="도자기류, 자기를 포함하는 사진&#10;&#10;자동 생성된 설명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ko-KR" sz="46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ko-KR" sz="2400">
                <a:latin typeface="+mj-ea"/>
                <a:ea typeface="+mj-ea"/>
              </a:defRPr>
            </a:lvl1pPr>
            <a:lvl2pPr marL="457200" indent="0" algn="ctr">
              <a:buNone/>
              <a:defRPr lang="ko-KR" sz="2000"/>
            </a:lvl2pPr>
            <a:lvl3pPr marL="914400" indent="0" algn="ctr">
              <a:buNone/>
              <a:defRPr lang="ko-KR" sz="1800"/>
            </a:lvl3pPr>
            <a:lvl4pPr marL="1371600" indent="0" algn="ctr">
              <a:buNone/>
              <a:defRPr lang="ko-KR" sz="1600"/>
            </a:lvl4pPr>
            <a:lvl5pPr marL="1828800" indent="0" algn="ctr">
              <a:buNone/>
              <a:defRPr lang="ko-KR" sz="1600"/>
            </a:lvl5pPr>
            <a:lvl6pPr marL="2286000" indent="0" algn="ctr">
              <a:buNone/>
              <a:defRPr lang="ko-KR" sz="1600"/>
            </a:lvl6pPr>
            <a:lvl7pPr marL="2743200" indent="0" algn="ctr">
              <a:buNone/>
              <a:defRPr lang="ko-KR" sz="1600"/>
            </a:lvl7pPr>
            <a:lvl8pPr marL="3200400" indent="0" algn="ctr">
              <a:buNone/>
              <a:defRPr lang="ko-KR" sz="1600"/>
            </a:lvl8pPr>
            <a:lvl9pPr marL="3657600" indent="0" algn="ctr">
              <a:buNone/>
              <a:defRPr lang="ko-KR"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9" name="그림 8" descr="직물을 포함하는 사진&#10;&#10;자동 생성된 설명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3" name="그림 12" descr="꽃, 식물을 포함하는 사진&#10;&#10;자동 생성된 설명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1pPr>
            <a:lvl2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2pPr>
            <a:lvl3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3pPr>
            <a:lvl4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4pPr>
            <a:lvl5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0" name="그림 9" descr="연체동물, 곤충을 포함하는 사진&#10;&#10;자동 생성된 설명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36" name="그림 35" descr="나무 클로즈업&#10;&#10;보통 신뢰도로 자동으로 생성되는 설명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ko-KR" sz="2000" b="0" baseline="0">
                <a:latin typeface="+mj-ea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내용 개체 틀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600" baseline="0">
                <a:latin typeface="+mj-ea"/>
                <a:ea typeface="+mj-ea"/>
              </a:defRPr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400" baseline="0">
                <a:latin typeface="+mj-ea"/>
                <a:ea typeface="+mj-ea"/>
              </a:defRPr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200" baseline="0">
                <a:latin typeface="+mj-ea"/>
                <a:ea typeface="+mj-ea"/>
              </a:defRPr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100" baseline="0">
                <a:latin typeface="+mj-ea"/>
                <a:ea typeface="+mj-ea"/>
              </a:defRPr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100" baseline="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ko-KR" sz="2000" b="0" baseline="0">
                <a:latin typeface="+mj-ea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내용 개체 틀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ko-KR" sz="1600" baseline="0">
                <a:latin typeface="+mj-ea"/>
                <a:ea typeface="+mj-ea"/>
              </a:defRPr>
            </a:lvl1pPr>
            <a:lvl2pPr>
              <a:buClr>
                <a:srgbClr val="73292A"/>
              </a:buClr>
              <a:defRPr lang="ko-KR" sz="1400" baseline="0">
                <a:latin typeface="+mj-ea"/>
                <a:ea typeface="+mj-ea"/>
              </a:defRPr>
            </a:lvl2pPr>
            <a:lvl3pPr>
              <a:buClr>
                <a:srgbClr val="73292A"/>
              </a:buClr>
              <a:defRPr lang="ko-KR" sz="1200" baseline="0">
                <a:latin typeface="+mj-ea"/>
                <a:ea typeface="+mj-ea"/>
              </a:defRPr>
            </a:lvl3pPr>
            <a:lvl4pPr>
              <a:buClr>
                <a:srgbClr val="73292A"/>
              </a:buClr>
              <a:defRPr lang="ko-KR" sz="1100" baseline="0">
                <a:latin typeface="+mj-ea"/>
                <a:ea typeface="+mj-ea"/>
              </a:defRPr>
            </a:lvl4pPr>
            <a:lvl5pPr>
              <a:buClr>
                <a:srgbClr val="73292A"/>
              </a:buClr>
              <a:defRPr lang="ko-KR" sz="1100" baseline="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pic>
        <p:nvPicPr>
          <p:cNvPr id="38" name="그림 37" descr="꽃 무리&#10;&#10;낮은 신뢰도로 자동으로 생성되는 설명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ko-KR" sz="30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en-US" altLang="ko-KR" noProof="0"/>
              <a:t>X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비교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연체동물, 곤충을 포함하는 사진&#10;&#10;자동 생성된 설명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ko-KR" sz="2000" b="0">
                <a:latin typeface="+mj-ea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600" baseline="0">
                <a:latin typeface="+mj-ea"/>
                <a:ea typeface="+mj-ea"/>
              </a:defRPr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400" baseline="0">
                <a:latin typeface="+mj-ea"/>
                <a:ea typeface="+mj-ea"/>
              </a:defRPr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200" baseline="0">
                <a:latin typeface="+mj-ea"/>
                <a:ea typeface="+mj-ea"/>
              </a:defRPr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100" baseline="0">
                <a:latin typeface="+mj-ea"/>
                <a:ea typeface="+mj-ea"/>
              </a:defRPr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ko-KR" sz="1100" baseline="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ko-KR" sz="2000" b="0">
                <a:latin typeface="+mj-ea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ko-KR" sz="1600" baseline="0">
                <a:latin typeface="+mj-ea"/>
                <a:ea typeface="+mj-ea"/>
              </a:defRPr>
            </a:lvl1pPr>
            <a:lvl2pPr>
              <a:buClr>
                <a:srgbClr val="73292A"/>
              </a:buClr>
              <a:defRPr lang="ko-KR" sz="1400" baseline="0">
                <a:latin typeface="+mj-ea"/>
                <a:ea typeface="+mj-ea"/>
              </a:defRPr>
            </a:lvl2pPr>
            <a:lvl3pPr>
              <a:buClr>
                <a:srgbClr val="73292A"/>
              </a:buClr>
              <a:defRPr lang="ko-KR" sz="1200" baseline="0">
                <a:latin typeface="+mj-ea"/>
                <a:ea typeface="+mj-ea"/>
              </a:defRPr>
            </a:lvl3pPr>
            <a:lvl4pPr>
              <a:buClr>
                <a:srgbClr val="73292A"/>
              </a:buClr>
              <a:defRPr lang="ko-KR" sz="1100" baseline="0">
                <a:latin typeface="+mj-ea"/>
                <a:ea typeface="+mj-ea"/>
              </a:defRPr>
            </a:lvl4pPr>
            <a:lvl5pPr>
              <a:buClr>
                <a:srgbClr val="73292A"/>
              </a:buClr>
              <a:defRPr lang="ko-KR" sz="1100" baseline="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ko-KR" sz="2000" b="0">
                <a:latin typeface="+mj-ea"/>
                <a:ea typeface="+mj-ea"/>
              </a:defRPr>
            </a:lvl1pPr>
            <a:lvl2pPr marL="457200" indent="0">
              <a:buNone/>
              <a:defRPr lang="ko-KR" sz="2000" b="1"/>
            </a:lvl2pPr>
            <a:lvl3pPr marL="914400" indent="0">
              <a:buNone/>
              <a:defRPr lang="ko-KR" sz="1800" b="1"/>
            </a:lvl3pPr>
            <a:lvl4pPr marL="1371600" indent="0">
              <a:buNone/>
              <a:defRPr lang="ko-KR" sz="1600" b="1"/>
            </a:lvl4pPr>
            <a:lvl5pPr marL="1828800" indent="0">
              <a:buNone/>
              <a:defRPr lang="ko-KR" sz="1600" b="1"/>
            </a:lvl5pPr>
            <a:lvl6pPr marL="2286000" indent="0">
              <a:buNone/>
              <a:defRPr lang="ko-KR" sz="1600" b="1"/>
            </a:lvl6pPr>
            <a:lvl7pPr marL="2743200" indent="0">
              <a:buNone/>
              <a:defRPr lang="ko-KR" sz="1600" b="1"/>
            </a:lvl7pPr>
            <a:lvl8pPr marL="3200400" indent="0">
              <a:buNone/>
              <a:defRPr lang="ko-KR" sz="1600" b="1"/>
            </a:lvl8pPr>
            <a:lvl9pPr marL="3657600" indent="0">
              <a:buNone/>
              <a:defRPr lang="ko-KR"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ko-KR" sz="1600" baseline="0">
                <a:latin typeface="+mj-ea"/>
                <a:ea typeface="+mj-ea"/>
              </a:defRPr>
            </a:lvl1pPr>
            <a:lvl2pPr>
              <a:buClr>
                <a:srgbClr val="73292A"/>
              </a:buClr>
              <a:defRPr lang="ko-KR" sz="1400" baseline="0">
                <a:latin typeface="+mj-ea"/>
                <a:ea typeface="+mj-ea"/>
              </a:defRPr>
            </a:lvl2pPr>
            <a:lvl3pPr>
              <a:buClr>
                <a:srgbClr val="73292A"/>
              </a:buClr>
              <a:defRPr lang="ko-KR" sz="1200" baseline="0">
                <a:latin typeface="+mj-ea"/>
                <a:ea typeface="+mj-ea"/>
              </a:defRPr>
            </a:lvl3pPr>
            <a:lvl4pPr>
              <a:buClr>
                <a:srgbClr val="73292A"/>
              </a:buClr>
              <a:defRPr lang="ko-KR" sz="1100" baseline="0">
                <a:latin typeface="+mj-ea"/>
                <a:ea typeface="+mj-ea"/>
              </a:defRPr>
            </a:lvl4pPr>
            <a:lvl5pPr>
              <a:buClr>
                <a:srgbClr val="73292A"/>
              </a:buClr>
              <a:defRPr lang="ko-KR" sz="1100" baseline="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직물을 포함하는 사진&#10;&#10;자동 생성된 설명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8" name="그림 7" descr="꽃, 식물을 포함하는 사진&#10;&#10;자동 생성된 설명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그림 9" descr="꽃 클로즈업&#10;&#10;낮은 신뢰도로 자동으로 생성되는 설명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그림 11" descr="꽃 클로즈업&#10;&#10;낮은 신뢰도로 자동으로 생성되는 설명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ko-KR" sz="2400" baseline="0">
                <a:latin typeface="+mj-ea"/>
                <a:ea typeface="+mj-ea"/>
                <a:cs typeface="맑은 고딕 Semilight" panose="020B0502040204020203" pitchFamily="50" charset="-127"/>
              </a:defRPr>
            </a:lvl1pPr>
            <a:lvl2pPr algn="l">
              <a:lnSpc>
                <a:spcPct val="150000"/>
              </a:lnSpc>
              <a:defRPr lang="ko-KR" sz="2000" baseline="0">
                <a:latin typeface="+mj-ea"/>
                <a:ea typeface="+mj-ea"/>
                <a:cs typeface="맑은 고딕 Semilight" panose="020B0502040204020203" pitchFamily="50" charset="-127"/>
              </a:defRPr>
            </a:lvl2pPr>
            <a:lvl3pPr algn="ctr">
              <a:defRPr lang="ko-KR" sz="1600">
                <a:latin typeface="Gill Sans Nova Light" panose="020F0302020204030204" pitchFamily="34" charset="0"/>
                <a:ea typeface="맑은 고딕"/>
                <a:cs typeface="Gill Sans Nova Light" panose="020F0302020204030204" pitchFamily="34" charset="0"/>
              </a:defRPr>
            </a:lvl3pPr>
            <a:lvl4pPr algn="ctr">
              <a:defRPr lang="ko-KR" sz="1400">
                <a:latin typeface="Gill Sans Nova Light" panose="020F0302020204030204" pitchFamily="34" charset="0"/>
                <a:ea typeface="맑은 고딕"/>
                <a:cs typeface="Gill Sans Nova Light" panose="020F0302020204030204" pitchFamily="34" charset="0"/>
              </a:defRPr>
            </a:lvl4pPr>
            <a:lvl5pPr algn="ctr">
              <a:defRPr lang="ko-KR" sz="1400">
                <a:latin typeface="Gill Sans Nova Light" panose="020F0302020204030204" pitchFamily="34" charset="0"/>
                <a:ea typeface="맑은 고딕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1" name="그림 10" descr="연체동물, 곤충을 포함하는 사진&#10;&#10;자동 생성된 설명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7" name="그림 6" descr="연체동물, 곤충을 포함하는 사진&#10;&#10;자동 생성된 설명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ko-KR"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ko-KR" sz="3200" baseline="0">
                <a:latin typeface="맑은 고딕 Semilight" panose="020B0502040204020203" pitchFamily="50" charset="-127"/>
              </a:defRPr>
            </a:lvl1pPr>
            <a:lvl2pPr>
              <a:defRPr lang="ko-KR" sz="2800" baseline="0">
                <a:latin typeface="맑은 고딕 Semilight" panose="020B0502040204020203" pitchFamily="50" charset="-127"/>
              </a:defRPr>
            </a:lvl2pPr>
            <a:lvl3pPr>
              <a:defRPr lang="ko-KR" sz="2400" baseline="0">
                <a:latin typeface="맑은 고딕 Semilight" panose="020B0502040204020203" pitchFamily="50" charset="-127"/>
              </a:defRPr>
            </a:lvl3pPr>
            <a:lvl4pPr>
              <a:defRPr lang="ko-KR" sz="2000" baseline="0">
                <a:latin typeface="맑은 고딕 Semilight" panose="020B0502040204020203" pitchFamily="50" charset="-127"/>
              </a:defRPr>
            </a:lvl4pPr>
            <a:lvl5pPr>
              <a:defRPr lang="ko-KR" sz="2000" baseline="0">
                <a:latin typeface="맑은 고딕 Semilight" panose="020B0502040204020203" pitchFamily="50" charset="-127"/>
              </a:defRPr>
            </a:lvl5pPr>
            <a:lvl6pPr>
              <a:defRPr lang="ko-KR" sz="2000"/>
            </a:lvl6pPr>
            <a:lvl7pPr>
              <a:defRPr lang="ko-KR" sz="2000"/>
            </a:lvl7pPr>
            <a:lvl8pPr>
              <a:defRPr lang="ko-KR" sz="2000"/>
            </a:lvl8pPr>
            <a:lvl9pPr>
              <a:defRPr lang="ko-KR" sz="2000"/>
            </a:lvl9pPr>
          </a:lstStyle>
          <a:p>
            <a:pPr lvl="0" rtl="0"/>
            <a:r>
              <a:rPr lang="ko-KR" dirty="0"/>
              <a:t>마스터 텍스트 스타일을 편집하려면 클릭하세요.</a:t>
            </a:r>
          </a:p>
          <a:p>
            <a:pPr lvl="1" rtl="0"/>
            <a:r>
              <a:rPr lang="ko-KR" dirty="0"/>
              <a:t>둘째 수준</a:t>
            </a:r>
          </a:p>
          <a:p>
            <a:pPr lvl="2" rtl="0"/>
            <a:r>
              <a:rPr lang="ko-KR" dirty="0"/>
              <a:t>셋째 수준</a:t>
            </a:r>
          </a:p>
          <a:p>
            <a:pPr lvl="3" rtl="0"/>
            <a:r>
              <a:rPr lang="ko-KR" dirty="0"/>
              <a:t>넷째 수준</a:t>
            </a:r>
          </a:p>
          <a:p>
            <a:pPr lvl="4" rtl="0"/>
            <a:r>
              <a:rPr lang="ko-KR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/>
              <a:t>프레젠테이션 제목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ko-KR"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ko-KR" sz="3200"/>
            </a:lvl1pPr>
            <a:lvl2pPr marL="457200" indent="0">
              <a:buNone/>
              <a:defRPr lang="ko-KR" sz="2800"/>
            </a:lvl2pPr>
            <a:lvl3pPr marL="914400" indent="0">
              <a:buNone/>
              <a:defRPr lang="ko-KR" sz="2400"/>
            </a:lvl3pPr>
            <a:lvl4pPr marL="1371600" indent="0">
              <a:buNone/>
              <a:defRPr lang="ko-KR" sz="2000"/>
            </a:lvl4pPr>
            <a:lvl5pPr marL="1828800" indent="0">
              <a:buNone/>
              <a:defRPr lang="ko-KR" sz="2000"/>
            </a:lvl5pPr>
            <a:lvl6pPr marL="2286000" indent="0">
              <a:buNone/>
              <a:defRPr lang="ko-KR" sz="2000"/>
            </a:lvl6pPr>
            <a:lvl7pPr marL="2743200" indent="0">
              <a:buNone/>
              <a:defRPr lang="ko-KR" sz="2000"/>
            </a:lvl7pPr>
            <a:lvl8pPr marL="3200400" indent="0">
              <a:buNone/>
              <a:defRPr lang="ko-KR" sz="2000"/>
            </a:lvl8pPr>
            <a:lvl9pPr marL="3657600" indent="0">
              <a:buNone/>
              <a:defRPr lang="ko-KR"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ko-KR" sz="1600"/>
            </a:lvl1pPr>
            <a:lvl2pPr marL="457200" indent="0">
              <a:buNone/>
              <a:defRPr lang="ko-KR" sz="1400"/>
            </a:lvl2pPr>
            <a:lvl3pPr marL="914400" indent="0">
              <a:buNone/>
              <a:defRPr lang="ko-KR" sz="1200"/>
            </a:lvl3pPr>
            <a:lvl4pPr marL="1371600" indent="0">
              <a:buNone/>
              <a:defRPr lang="ko-KR" sz="1000"/>
            </a:lvl4pPr>
            <a:lvl5pPr marL="1828800" indent="0">
              <a:buNone/>
              <a:defRPr lang="ko-KR" sz="1000"/>
            </a:lvl5pPr>
            <a:lvl6pPr marL="2286000" indent="0">
              <a:buNone/>
              <a:defRPr lang="ko-KR" sz="1000"/>
            </a:lvl6pPr>
            <a:lvl7pPr marL="2743200" indent="0">
              <a:buNone/>
              <a:defRPr lang="ko-KR" sz="1000"/>
            </a:lvl7pPr>
            <a:lvl8pPr marL="3200400" indent="0">
              <a:buNone/>
              <a:defRPr lang="ko-KR" sz="1000"/>
            </a:lvl8pPr>
            <a:lvl9pPr marL="3657600" indent="0">
              <a:buNone/>
              <a:defRPr lang="ko-KR"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/>
              <a:t>프레젠테이션 제목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ko-KR" smtClean="0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직물을 포함하는 사진&#10;&#10;자동 생성된 설명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3" name="그림 12" descr="꽃 무리&#10;&#10;낮은 신뢰도로 자동으로 생성되는 설명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  <p:sp>
        <p:nvSpPr>
          <p:cNvPr id="32" name="내용 개체 틀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ko-KR" sz="2400" baseline="0">
                <a:latin typeface="+mj-ea"/>
                <a:ea typeface="+mj-ea"/>
              </a:defRPr>
            </a:lvl1pPr>
            <a:lvl2pPr marL="228600">
              <a:buClr>
                <a:srgbClr val="73292A"/>
              </a:buClr>
              <a:defRPr lang="ko-KR" sz="2000" baseline="0">
                <a:latin typeface="+mj-ea"/>
                <a:ea typeface="+mj-ea"/>
              </a:defRPr>
            </a:lvl2pPr>
            <a:lvl3pPr marL="685800">
              <a:buClr>
                <a:srgbClr val="73292A"/>
              </a:buClr>
              <a:defRPr lang="ko-KR" sz="1800" baseline="0">
                <a:latin typeface="+mj-ea"/>
                <a:ea typeface="+mj-ea"/>
              </a:defRPr>
            </a:lvl3pPr>
            <a:lvl4pPr marL="1143000">
              <a:buClr>
                <a:srgbClr val="73292A"/>
              </a:buClr>
              <a:defRPr lang="ko-KR" sz="1600" baseline="0">
                <a:latin typeface="+mj-ea"/>
                <a:ea typeface="+mj-ea"/>
              </a:defRPr>
            </a:lvl4pPr>
            <a:lvl5pPr marL="1600200">
              <a:buClr>
                <a:srgbClr val="73292A"/>
              </a:buClr>
              <a:defRPr lang="ko-KR" sz="1600" baseline="0"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pic>
        <p:nvPicPr>
          <p:cNvPr id="6" name="그림 5" descr="꽃, 식물을 포함하는 사진&#10;&#10;자동 생성된 설명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텍스트 개체 틀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ko-KR" sz="30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en-US" altLang="ko-KR" noProof="0"/>
              <a:t>X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1" name="그림 10" descr="연체동물, 곤충을 포함하는 사진&#10;&#10;자동 생성된 설명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sz="2000">
                <a:latin typeface="+mj-ea"/>
                <a:ea typeface="+mj-ea"/>
                <a:cs typeface="맑은 고딕 Semilight" panose="020B0502040204020203" pitchFamily="50" charset="-127"/>
              </a:defRPr>
            </a:lvl1pPr>
            <a:lvl2pPr algn="ctr">
              <a:lnSpc>
                <a:spcPct val="100000"/>
              </a:lnSpc>
              <a:defRPr lang="ko-KR" sz="1800">
                <a:latin typeface="+mj-ea"/>
                <a:ea typeface="+mj-ea"/>
                <a:cs typeface="맑은 고딕 Semilight" panose="020B0502040204020203" pitchFamily="50" charset="-127"/>
              </a:defRPr>
            </a:lvl2pPr>
            <a:lvl3pPr algn="ctr">
              <a:defRPr lang="ko-KR" sz="1600">
                <a:latin typeface="Gill Sans Nova Light" panose="020F0302020204030204" pitchFamily="34" charset="0"/>
                <a:ea typeface="맑은 고딕"/>
                <a:cs typeface="Gill Sans Nova Light" panose="020F0302020204030204" pitchFamily="34" charset="0"/>
              </a:defRPr>
            </a:lvl3pPr>
            <a:lvl4pPr algn="ctr">
              <a:defRPr lang="ko-KR" sz="1400">
                <a:latin typeface="Gill Sans Nova Light" panose="020F0302020204030204" pitchFamily="34" charset="0"/>
                <a:ea typeface="맑은 고딕"/>
                <a:cs typeface="Gill Sans Nova Light" panose="020F0302020204030204" pitchFamily="34" charset="0"/>
              </a:defRPr>
            </a:lvl4pPr>
            <a:lvl5pPr algn="ctr">
              <a:defRPr lang="ko-KR" sz="1400">
                <a:latin typeface="Gill Sans Nova Light" panose="020F0302020204030204" pitchFamily="34" charset="0"/>
                <a:ea typeface="맑은 고딕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1" name="그림 10" descr="식물 클로즈업&#10;&#10;낮은 신뢰도로 자동으로 생성되는 설명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그림 8" descr="이부자리, 원단을 포함하는 사진&#10;&#10;자동 생성된 설명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pic>
        <p:nvPicPr>
          <p:cNvPr id="15" name="그림 14" descr="도자기류, 자기를 포함하는 사진&#10;&#10;자동 생성된 설명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그림 16" descr="텍스트가 포함된 그림&#10;&#10;자동 생성된 설명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ko-KR" sz="44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ko-KR" sz="24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lang="ko-K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1pPr>
            <a:lvl2pPr>
              <a:buClr>
                <a:srgbClr val="73292A"/>
              </a:buCl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2pPr>
            <a:lvl3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3pPr>
            <a:lvl4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4pPr>
            <a:lvl5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 초록색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1pPr>
            <a:lvl2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2pPr>
            <a:lvl3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3pPr>
            <a:lvl4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4pPr>
            <a:lvl5pPr>
              <a:defRPr lang="ko-KR" baseline="0">
                <a:latin typeface="+mj-ea"/>
                <a:ea typeface="+mj-ea"/>
                <a:cs typeface="맑은 고딕 Semilight" panose="020B0502040204020203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8" name="그림 7" descr="직물을 포함하는 사진&#10;&#10;자동 생성된 설명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6" name="그림 15" descr="꽃, 식물을 포함하는 사진&#10;&#10;자동 생성된 설명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그림 18" descr="연체동물, 곤충을 포함하는 사진&#10;&#10;자동 생성된 설명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ko-KR" sz="44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ko-KR" sz="2400">
                <a:solidFill>
                  <a:schemeClr val="accent3"/>
                </a:solidFill>
                <a:latin typeface="+mj-ea"/>
                <a:ea typeface="+mj-ea"/>
                <a:cs typeface="맑은 고딕 Semilight" panose="020B0502040204020203" pitchFamily="50" charset="-127"/>
              </a:defRPr>
            </a:lvl1pPr>
            <a:lvl2pPr marL="457200" indent="0">
              <a:buNone/>
              <a:defRPr lang="ko-K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ko-KR" sz="14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”</a:t>
            </a:r>
          </a:p>
        </p:txBody>
      </p:sp>
      <p:sp>
        <p:nvSpPr>
          <p:cNvPr id="28" name="텍스트 개체 틀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ko-KR" sz="14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0" name="그림 9" descr="연체동물, 곤충을 포함하는 사진&#10;&#10;자동 생성된 설명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그림 개체 틀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3" name="텍스트 개체 틀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5" name="텍스트 개체 틀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200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</a:lstStyle>
          <a:p>
            <a:pPr algn="ctr" rtl="0"/>
            <a:endParaRPr lang="ko-KR" altLang="en-US" noProof="0">
              <a:latin typeface="+mj-ea"/>
              <a:ea typeface="+mj-ea"/>
            </a:endParaRPr>
          </a:p>
        </p:txBody>
      </p:sp>
      <p:pic>
        <p:nvPicPr>
          <p:cNvPr id="10" name="그림 9" descr="연체동물, 곤충을 포함하는 사진&#10;&#10;자동 생성된 설명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ko-KR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6" name="그림 개체 틀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5" name="텍스트 개체 틀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4" name="텍스트 개체 틀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그림 개체 틀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3" name="텍스트 개체 틀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텍스트 개체 틀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그림 개체 틀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5" name="텍스트 개체 틀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7" name="텍스트 개체 틀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그림 개체 틀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7" name="그림 개체 틀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ko-KR" sz="1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2" name="텍스트 개체 틀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6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1" name="텍스트 개체 틀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sz="1400" spc="20" baseline="0"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ko-KR"/>
            </a:defPPr>
            <a:lvl1pPr>
              <a:defRPr>
                <a:latin typeface="+mj-ea"/>
                <a:ea typeface="+mj-ea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sz="1200" baseline="0">
                <a:solidFill>
                  <a:schemeClr val="tx1"/>
                </a:solidFill>
                <a:latin typeface="+mj-ea"/>
                <a:ea typeface="+mj-ea"/>
                <a:cs typeface="맑은 고딕 Semilight" panose="020B0502040204020203" pitchFamily="50" charset="-127"/>
              </a:defRPr>
            </a:lvl1pPr>
          </a:lstStyle>
          <a:p>
            <a:r>
              <a:rPr lang="ko-KR" altLang="en-US"/>
              <a:t>프레젠테이션 제목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sz="1200" baseline="0">
                <a:solidFill>
                  <a:schemeClr val="tx1"/>
                </a:solidFill>
                <a:latin typeface="+mj-ea"/>
                <a:ea typeface="+mj-ea"/>
                <a:cs typeface="맑은 고딕 Semilight" panose="020B0502040204020203" pitchFamily="50" charset="-127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en-US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400" kern="1200" baseline="0">
          <a:solidFill>
            <a:schemeClr val="accent3"/>
          </a:solidFill>
          <a:latin typeface="+mj-ea"/>
          <a:ea typeface="+mj-ea"/>
          <a:cs typeface="+mj-cs"/>
        </a:defRPr>
      </a:lvl1pPr>
    </p:titleStyle>
    <p:bodyStyle>
      <a:lvl1pPr marL="284400" indent="-284400" algn="l" defTabSz="914400" rtl="0" eaLnBrk="1" latinLnBrk="1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ko-KR" sz="2800" kern="1200" baseline="0">
          <a:solidFill>
            <a:schemeClr val="accent3"/>
          </a:solidFill>
          <a:latin typeface="+mj-ea"/>
          <a:ea typeface="+mj-ea"/>
          <a:cs typeface="+mn-cs"/>
        </a:defRPr>
      </a:lvl1pPr>
      <a:lvl2pPr marL="568800" indent="-284400" algn="l" eaLnBrk="1" latinLnBrk="1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baseline="0">
          <a:latin typeface="+mj-ea"/>
          <a:ea typeface="+mj-ea"/>
        </a:defRPr>
      </a:lvl2pPr>
      <a:lvl3pPr marL="1144800" indent="-284400" algn="l" eaLnBrk="1" latinLnBrk="1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baseline="0">
          <a:latin typeface="+mj-ea"/>
          <a:ea typeface="+mj-ea"/>
        </a:defRPr>
      </a:lvl3pPr>
      <a:lvl4pPr marL="1602000" indent="-284400" algn="l" eaLnBrk="1" latinLnBrk="1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baseline="0">
          <a:latin typeface="+mj-ea"/>
          <a:ea typeface="+mj-ea"/>
        </a:defRPr>
      </a:lvl4pPr>
      <a:lvl5pPr marL="2059200" indent="-284400" algn="l" eaLnBrk="1" latinLnBrk="1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baseline="0">
          <a:latin typeface="+mj-ea"/>
          <a:ea typeface="+mj-ea"/>
        </a:defRPr>
      </a:lvl5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youtu.be/tshZTw102xI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3600" dirty="0" err="1"/>
              <a:t>캡스톤</a:t>
            </a:r>
            <a:r>
              <a:rPr lang="ko-KR" altLang="en-US" sz="3600" dirty="0"/>
              <a:t> 다자인 기말 발표</a:t>
            </a:r>
            <a:endParaRPr lang="ko-KR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C077044 </a:t>
            </a:r>
            <a:r>
              <a:rPr lang="ko-KR" altLang="en-US" dirty="0"/>
              <a:t>황태훈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defPPr>
              <a:defRPr lang="ko-KR"/>
            </a:defPPr>
          </a:lstStyle>
          <a:p>
            <a:pPr rtl="0"/>
            <a:r>
              <a:rPr lang="ko-KR" altLang="en-US" dirty="0">
                <a:ea typeface="맑은 고딕"/>
                <a:cs typeface="Calibri Light"/>
              </a:rPr>
              <a:t>목차</a:t>
            </a:r>
            <a:endParaRPr lang="ko-KR" dirty="0">
              <a:solidFill>
                <a:schemeClr val="accent3"/>
              </a:solidFill>
              <a:ea typeface="맑은 고딕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/>
              <a:t>A</a:t>
            </a:r>
          </a:p>
        </p:txBody>
      </p:sp>
      <p:pic>
        <p:nvPicPr>
          <p:cNvPr id="10" name="그림 9" descr="꽃잎 주목 효과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그림 1928" descr="꽃잎 주목 효과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accent3"/>
                </a:solidFill>
                <a:cs typeface="맑은 고딕 Semilight" panose="020B0502040204020203" pitchFamily="50" charset="-127"/>
              </a:rPr>
              <a:t>작품 개요 </a:t>
            </a:r>
            <a:endParaRPr lang="ko-KR" sz="2400" dirty="0">
              <a:solidFill>
                <a:schemeClr val="accent3"/>
              </a:solidFill>
              <a:cs typeface="맑은 고딕 Semilight" panose="020B0502040204020203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ko-KR" altLang="en-US" dirty="0">
                <a:cs typeface="맑은 고딕 Semilight" panose="020B0502040204020203" pitchFamily="50" charset="-127"/>
              </a:rPr>
              <a:t>작품 구조도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ko-KR" dirty="0">
                <a:cs typeface="맑은 고딕 Semilight" panose="020B0502040204020203" pitchFamily="50" charset="-127"/>
              </a:rPr>
              <a:t>    </a:t>
            </a:r>
            <a:r>
              <a:rPr lang="ko-KR" altLang="en-US" dirty="0">
                <a:cs typeface="맑은 고딕 Semilight" panose="020B0502040204020203" pitchFamily="50" charset="-127"/>
              </a:rPr>
              <a:t>데이터베이스테이블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accent3"/>
                </a:solidFill>
                <a:cs typeface="맑은 고딕 Semilight" panose="020B0502040204020203" pitchFamily="50" charset="-127"/>
              </a:rPr>
              <a:t>    </a:t>
            </a:r>
            <a:r>
              <a:rPr lang="ko-KR" altLang="en-US" sz="2400" dirty="0">
                <a:solidFill>
                  <a:schemeClr val="accent3"/>
                </a:solidFill>
                <a:cs typeface="맑은 고딕 Semilight" panose="020B0502040204020203" pitchFamily="50" charset="-127"/>
              </a:rPr>
              <a:t>클래스 다이어그램</a:t>
            </a:r>
            <a:endParaRPr lang="en-US" altLang="ko-KR" sz="2400" dirty="0">
              <a:solidFill>
                <a:schemeClr val="accent3"/>
              </a:solidFill>
              <a:cs typeface="맑은 고딕 Semilight" panose="020B0502040204020203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ko-KR" dirty="0">
                <a:cs typeface="맑은 고딕 Semilight" panose="020B0502040204020203" pitchFamily="50" charset="-127"/>
              </a:rPr>
              <a:t>    </a:t>
            </a:r>
            <a:r>
              <a:rPr lang="ko-KR" altLang="en-US" dirty="0">
                <a:cs typeface="맑은 고딕 Semilight" panose="020B0502040204020203" pitchFamily="50" charset="-127"/>
              </a:rPr>
              <a:t>시퀀스 다이어그램</a:t>
            </a:r>
            <a:endParaRPr lang="ko-KR" sz="2400" dirty="0">
              <a:solidFill>
                <a:schemeClr val="accent3"/>
              </a:solidFill>
              <a:cs typeface="맑은 고딕 Semilight" panose="020B0502040204020203" pitchFamily="50" charset="-127"/>
            </a:endParaRPr>
          </a:p>
          <a:p>
            <a:r>
              <a:rPr lang="ko-KR" altLang="en-US" sz="2400" dirty="0">
                <a:solidFill>
                  <a:schemeClr val="accent3"/>
                </a:solidFill>
                <a:cs typeface="맑은 고딕 Semilight" panose="020B0502040204020203" pitchFamily="50" charset="-127"/>
              </a:rPr>
              <a:t>작품 결과물</a:t>
            </a:r>
            <a:endParaRPr lang="ko-KR" altLang="ko-KR" sz="2400" dirty="0">
              <a:solidFill>
                <a:schemeClr val="accent3"/>
              </a:solidFill>
              <a:cs typeface="맑은 고딕 Semilight" panose="020B0502040204020203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sz="1200" dirty="0" err="1"/>
              <a:t>캡스톤</a:t>
            </a:r>
            <a:r>
              <a:rPr lang="ko-KR" altLang="en-US" sz="1200" dirty="0"/>
              <a:t> 다자인 기말 발표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294A09A9-5501-47C1-A89A-A340965A2BE2}" type="slidenum">
              <a:rPr lang="ko-KR" smtClean="0"/>
              <a:t>2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83816-C0FC-2708-A371-F6A41C07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chemeClr val="accent3"/>
                </a:solidFill>
                <a:cs typeface="맑은 고딕 Semilight" panose="020B0502040204020203" pitchFamily="50" charset="-127"/>
              </a:rPr>
              <a:t>작품 개요 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1E10B265-E99F-692D-1EF6-6198605267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328099"/>
              </p:ext>
            </p:extLst>
          </p:nvPr>
        </p:nvGraphicFramePr>
        <p:xfrm>
          <a:off x="5468587" y="1980601"/>
          <a:ext cx="6348350" cy="4528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31D5DF-8BA0-2F5F-C336-C9F68B9B3E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sz="1200" dirty="0" err="1"/>
              <a:t>캡스톤</a:t>
            </a:r>
            <a:r>
              <a:rPr lang="ko-KR" altLang="en-US" sz="1200" dirty="0"/>
              <a:t> 다자인 기말 발표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2B8153-8974-C00E-09B2-BE71AC768D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altLang="ko-KR" smtClean="0"/>
              <a:pPr/>
              <a:t>3</a:t>
            </a:fld>
            <a:endParaRPr lang="en-US" altLang="en-US"/>
          </a:p>
        </p:txBody>
      </p:sp>
      <p:graphicFrame>
        <p:nvGraphicFramePr>
          <p:cNvPr id="3" name="내용 개체 틀 5">
            <a:extLst>
              <a:ext uri="{FF2B5EF4-FFF2-40B4-BE49-F238E27FC236}">
                <a16:creationId xmlns:a16="http://schemas.microsoft.com/office/drawing/2014/main" id="{11E8831F-E0F8-7494-7AD1-FF85B9853F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838091"/>
              </p:ext>
            </p:extLst>
          </p:nvPr>
        </p:nvGraphicFramePr>
        <p:xfrm>
          <a:off x="228600" y="1980600"/>
          <a:ext cx="6348350" cy="4528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3032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1F069-206D-F4FC-B26D-EF962F99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작품 구조도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95D59C-B156-B0EF-9082-FCE9D648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데이터베이스 테이블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BE5B94-A7ED-8981-7053-DF7F04F0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altLang="ko-KR" smtClean="0"/>
              <a:pPr/>
              <a:t>4</a:t>
            </a:fld>
            <a:endParaRPr lang="en-US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888F9E5-11BB-1731-2BA7-79C91CEC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20" y="2319894"/>
            <a:ext cx="7825032" cy="44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86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1F069-206D-F4FC-B26D-EF962F99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작품 구조도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95D59C-B156-B0EF-9082-FCE9D648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초기 클래스 다이어그램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BE5B94-A7ED-8981-7053-DF7F04F0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altLang="ko-KR" smtClean="0"/>
              <a:pPr/>
              <a:t>5</a:t>
            </a:fld>
            <a:endParaRPr lang="en-US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716824F-AB21-221F-2EA3-05B70D52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363190"/>
            <a:ext cx="3252482" cy="4200978"/>
          </a:xfrm>
          <a:prstGeom prst="rect">
            <a:avLst/>
          </a:prstGeom>
        </p:spPr>
      </p:pic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4B13A16E-23E6-ECB6-A696-9AF037ADA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0" r="73742" b="65493"/>
          <a:stretch/>
        </p:blipFill>
        <p:spPr>
          <a:xfrm>
            <a:off x="8076210" y="2951019"/>
            <a:ext cx="3068782" cy="34563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ED7858-7DF7-F45A-7BCC-9210AFA945B9}"/>
              </a:ext>
            </a:extLst>
          </p:cNvPr>
          <p:cNvSpPr/>
          <p:nvPr/>
        </p:nvSpPr>
        <p:spPr>
          <a:xfrm>
            <a:off x="2013857" y="2867891"/>
            <a:ext cx="871847" cy="65908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477DA4F-1A1E-E491-2D0D-C830F71E3DB9}"/>
              </a:ext>
            </a:extLst>
          </p:cNvPr>
          <p:cNvCxnSpPr>
            <a:endCxn id="8" idx="1"/>
          </p:cNvCxnSpPr>
          <p:nvPr/>
        </p:nvCxnSpPr>
        <p:spPr>
          <a:xfrm>
            <a:off x="2885704" y="3197431"/>
            <a:ext cx="5190506" cy="1481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90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B6E77-3E04-7DBE-096F-994B6CA4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작품 구조도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E06537-0EAF-EC8B-DD2C-2887F1FCC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완성형 클래스 다이어그램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1A67F6-D8C4-7B05-F3DD-918B00A3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altLang="ko-KR" smtClean="0"/>
              <a:pPr/>
              <a:t>6</a:t>
            </a:fld>
            <a:endParaRPr lang="en-US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91A6BCA-4556-C427-6669-706797898CF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44435" y="2359397"/>
            <a:ext cx="4757738" cy="4311650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8E2725-44AA-8CF1-9BD5-4EB9B4E887F1}"/>
              </a:ext>
            </a:extLst>
          </p:cNvPr>
          <p:cNvSpPr/>
          <p:nvPr/>
        </p:nvSpPr>
        <p:spPr>
          <a:xfrm>
            <a:off x="2238499" y="3829792"/>
            <a:ext cx="742207" cy="58782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F26E1E-03AE-BC94-FA73-549B342E3C2D}"/>
              </a:ext>
            </a:extLst>
          </p:cNvPr>
          <p:cNvCxnSpPr>
            <a:stCxn id="3" idx="3"/>
          </p:cNvCxnSpPr>
          <p:nvPr/>
        </p:nvCxnSpPr>
        <p:spPr>
          <a:xfrm flipV="1">
            <a:off x="2980706" y="4052496"/>
            <a:ext cx="4530437" cy="7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D0416AD8-679D-8390-C8EE-3D37DF01C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44" r="84681" b="52661"/>
          <a:stretch/>
        </p:blipFill>
        <p:spPr>
          <a:xfrm>
            <a:off x="7553074" y="3092758"/>
            <a:ext cx="3500563" cy="26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B5582-4275-1AA2-C0BE-48B41784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작품 구조도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41FD55-8B51-5771-E0DC-FF7A3389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대출 시퀀스 다이어그램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46456E-E19F-EC8B-CB40-3F70783B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altLang="ko-KR" smtClean="0"/>
              <a:pPr/>
              <a:t>7</a:t>
            </a:fld>
            <a:endParaRPr lang="en-US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E596568-F1EE-441A-8450-959333DD780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28782" y="2319893"/>
            <a:ext cx="9076494" cy="4036457"/>
          </a:xfrm>
        </p:spPr>
      </p:pic>
    </p:spTree>
    <p:extLst>
      <p:ext uri="{BB962C8B-B14F-4D97-AF65-F5344CB8AC3E}">
        <p14:creationId xmlns:p14="http://schemas.microsoft.com/office/powerpoint/2010/main" val="6910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924CF-A402-ABE5-11A9-22957582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작품 결과물</a:t>
            </a:r>
          </a:p>
        </p:txBody>
      </p:sp>
      <p:pic>
        <p:nvPicPr>
          <p:cNvPr id="7" name="내용 개체 틀 6">
            <a:hlinkClick r:id="rId2"/>
            <a:extLst>
              <a:ext uri="{FF2B5EF4-FFF2-40B4-BE49-F238E27FC236}">
                <a16:creationId xmlns:a16="http://schemas.microsoft.com/office/drawing/2014/main" id="{E5CA9B4F-A225-F258-1976-9553D5853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27" r="20208" b="644"/>
          <a:stretch/>
        </p:blipFill>
        <p:spPr>
          <a:xfrm>
            <a:off x="2986644" y="1953492"/>
            <a:ext cx="5854536" cy="4821381"/>
          </a:xfr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C1EB4F-7957-18F8-D5A2-054B121107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noProof="0" dirty="0"/>
              <a:t>작품 결과물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9D52A9-E59C-D3F6-A981-533E8B560A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9656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>
            <a:defPPr>
              <a:defRPr lang="ko-KR"/>
            </a:defPPr>
          </a:lstStyle>
          <a:p>
            <a:pPr rtl="0"/>
            <a:r>
              <a:rPr lang="ko-KR" dirty="0"/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맑은 고딕"/>
        <a:cs typeface=""/>
      </a:majorFont>
      <a:minorFont>
        <a:latin typeface="Gill Sans Nova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9230919.tgt.Office_68770992_TF56410444_Win32_OJ119649862.potx" id="{1F44BCAD-FB45-4810-B2BC-5BF4189AC4EB}" vid="{E6A0422D-87CA-4A5F-B5B4-4FA1BE421A2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{898E9D68-0423-4270-B5E1-055A44BB5A16}tf56410444_win32</Template>
  <TotalTime>43</TotalTime>
  <Words>97</Words>
  <Application>Microsoft Office PowerPoint</Application>
  <PresentationFormat>와이드스크린</PresentationFormat>
  <Paragraphs>52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맑은 고딕 Semilight</vt:lpstr>
      <vt:lpstr>Arial</vt:lpstr>
      <vt:lpstr>Gill Sans Nova Light</vt:lpstr>
      <vt:lpstr>Office 테마</vt:lpstr>
      <vt:lpstr>캡스톤 다자인 기말 발표</vt:lpstr>
      <vt:lpstr>목차</vt:lpstr>
      <vt:lpstr>작품 개요 </vt:lpstr>
      <vt:lpstr>작품 구조도</vt:lpstr>
      <vt:lpstr>작품 구조도</vt:lpstr>
      <vt:lpstr>작품 구조도</vt:lpstr>
      <vt:lpstr>작품 구조도</vt:lpstr>
      <vt:lpstr>작품 결과물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기말 발표</dc:title>
  <dc:creator>황태훈</dc:creator>
  <cp:lastModifiedBy>황태훈</cp:lastModifiedBy>
  <cp:revision>1</cp:revision>
  <dcterms:created xsi:type="dcterms:W3CDTF">2024-06-04T10:47:00Z</dcterms:created>
  <dcterms:modified xsi:type="dcterms:W3CDTF">2024-06-05T12:05:23Z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